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5.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6.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handoutMasterIdLst>
    <p:handoutMasterId r:id="rId46"/>
  </p:handoutMasterIdLst>
  <p:sldIdLst>
    <p:sldId id="1259" r:id="rId2"/>
    <p:sldId id="1138" r:id="rId3"/>
    <p:sldId id="1595" r:id="rId4"/>
    <p:sldId id="1596" r:id="rId5"/>
    <p:sldId id="1469" r:id="rId6"/>
    <p:sldId id="1129" r:id="rId7"/>
    <p:sldId id="1228" r:id="rId8"/>
    <p:sldId id="1352" r:id="rId9"/>
    <p:sldId id="1351" r:id="rId10"/>
    <p:sldId id="1328" r:id="rId11"/>
    <p:sldId id="1332" r:id="rId12"/>
    <p:sldId id="1355" r:id="rId13"/>
    <p:sldId id="1358" r:id="rId14"/>
    <p:sldId id="1550" r:id="rId15"/>
    <p:sldId id="1341" r:id="rId16"/>
    <p:sldId id="1330" r:id="rId17"/>
    <p:sldId id="1340" r:id="rId18"/>
    <p:sldId id="1431" r:id="rId19"/>
    <p:sldId id="1432" r:id="rId20"/>
    <p:sldId id="1433" r:id="rId21"/>
    <p:sldId id="1434" r:id="rId22"/>
    <p:sldId id="1460" r:id="rId23"/>
    <p:sldId id="1333" r:id="rId24"/>
    <p:sldId id="1331" r:id="rId25"/>
    <p:sldId id="1461" r:id="rId26"/>
    <p:sldId id="1462" r:id="rId27"/>
    <p:sldId id="1464" r:id="rId28"/>
    <p:sldId id="1474" r:id="rId29"/>
    <p:sldId id="1467" r:id="rId30"/>
    <p:sldId id="1475" r:id="rId31"/>
    <p:sldId id="1476" r:id="rId32"/>
    <p:sldId id="1478" r:id="rId33"/>
    <p:sldId id="1551" r:id="rId34"/>
    <p:sldId id="1477" r:id="rId35"/>
    <p:sldId id="1334" r:id="rId36"/>
    <p:sldId id="1336" r:id="rId37"/>
    <p:sldId id="1523" r:id="rId38"/>
    <p:sldId id="1337" r:id="rId39"/>
    <p:sldId id="1522" r:id="rId40"/>
    <p:sldId id="1521" r:id="rId41"/>
    <p:sldId id="1502" r:id="rId42"/>
    <p:sldId id="1501" r:id="rId43"/>
    <p:sldId id="1554" r:id="rId44"/>
  </p:sldIdLst>
  <p:sldSz cx="12196763" cy="6858000"/>
  <p:notesSz cx="6858000" cy="9144000"/>
  <p:custDataLst>
    <p:tags r:id="rId47"/>
  </p:custDataLst>
  <p:defaultTex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CB2"/>
    <a:srgbClr val="1490B5"/>
    <a:srgbClr val="005E7E"/>
    <a:srgbClr val="FFFFFF"/>
    <a:srgbClr val="FBFBFB"/>
    <a:srgbClr val="EEEEEE"/>
    <a:srgbClr val="696969"/>
    <a:srgbClr val="1BA8BF"/>
    <a:srgbClr val="005674"/>
    <a:srgbClr val="606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372" autoAdjust="0"/>
    <p:restoredTop sz="96210" autoAdjust="0"/>
  </p:normalViewPr>
  <p:slideViewPr>
    <p:cSldViewPr snapToObjects="1">
      <p:cViewPr varScale="1">
        <p:scale>
          <a:sx n="110" d="100"/>
          <a:sy n="110" d="100"/>
        </p:scale>
        <p:origin x="-342" y="480"/>
      </p:cViewPr>
      <p:guideLst>
        <p:guide orient="horz" pos="2160"/>
        <p:guide pos="384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208"/>
    </p:cViewPr>
  </p:sorterViewPr>
  <p:notesViewPr>
    <p:cSldViewPr snapToObjects="1">
      <p:cViewPr varScale="1">
        <p:scale>
          <a:sx n="69" d="100"/>
          <a:sy n="69" d="100"/>
        </p:scale>
        <p:origin x="-2838" y="-90"/>
      </p:cViewPr>
      <p:guideLst>
        <p:guide orient="horz" pos="2880"/>
        <p:guide pos="216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gs" Target="tags/tag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610686-844B-4A1B-87C8-BB90DB4BAB84}" type="slidenum">
              <a:rPr lang="zh-CN" altLang="en-US" smtClean="0"/>
              <a:t>‹#›</a:t>
            </a:fld>
            <a:endParaRPr lang="zh-CN" altLang="en-US"/>
          </a:p>
        </p:txBody>
      </p:sp>
    </p:spTree>
    <p:extLst>
      <p:ext uri="{BB962C8B-B14F-4D97-AF65-F5344CB8AC3E}">
        <p14:creationId xmlns:p14="http://schemas.microsoft.com/office/powerpoint/2010/main" val="38024495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0" hangingPunct="0">
              <a:defRPr sz="1200"/>
            </a:lvl1pPr>
          </a:lstStyle>
          <a:p>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0" hangingPunct="0">
              <a:defRPr sz="1200"/>
            </a:lvl1pPr>
          </a:lstStyle>
          <a:p>
            <a:fld id="{B9EEDA17-7CE7-49CA-897E-A1888A19DA62}" type="datetimeFigureOut">
              <a:rPr lang="zh-CN" altLang="en-US"/>
              <a:t>2024/9/3</a:t>
            </a:fld>
            <a:endParaRPr lang="en-US"/>
          </a:p>
        </p:txBody>
      </p:sp>
      <p:sp>
        <p:nvSpPr>
          <p:cNvPr id="3076" name="Rectangle 4"/>
          <p:cNvSpPr>
            <a:spLocks noGrp="1" noRot="1" noChangeAspect="1" noChangeArrowheads="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0" hangingPunct="0">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eaLnBrk="0" hangingPunct="0">
              <a:defRPr sz="1200"/>
            </a:lvl1pPr>
          </a:lstStyle>
          <a:p>
            <a:fld id="{CE1689F0-D8FB-450F-A36F-553F26501FEE}" type="slidenum">
              <a:rPr lang="zh-CN" altLang="en-US"/>
              <a:t>‹#›</a:t>
            </a:fld>
            <a:endParaRPr lang="en-US"/>
          </a:p>
        </p:txBody>
      </p:sp>
    </p:spTree>
    <p:extLst>
      <p:ext uri="{BB962C8B-B14F-4D97-AF65-F5344CB8AC3E}">
        <p14:creationId xmlns:p14="http://schemas.microsoft.com/office/powerpoint/2010/main" val="2695710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11</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12</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13</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14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16</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17</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18</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19</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20</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21</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22</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23</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24</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25</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26</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27</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28</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29</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3</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30</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31</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32</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34</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35</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36</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37</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38</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39</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4</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40</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41</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42</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43</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5</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7</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8</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3963" y="908050"/>
            <a:ext cx="2743200" cy="521811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908050"/>
            <a:ext cx="8081963" cy="521811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4" name="Picture 2" descr="PPECLOGO-eff-0-1"/>
          <p:cNvPicPr>
            <a:picLocks noChangeAspect="1" noChangeArrowheads="1"/>
          </p:cNvPicPr>
          <p:nvPr userDrawn="1"/>
        </p:nvPicPr>
        <p:blipFill>
          <a:blip r:embed="rId2" cstate="screen"/>
          <a:srcRect/>
          <a:stretch>
            <a:fillRect/>
          </a:stretch>
        </p:blipFill>
        <p:spPr bwMode="auto">
          <a:xfrm>
            <a:off x="4146913" y="2886609"/>
            <a:ext cx="1060349" cy="7987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PPECLOGO-eff-0-2"/>
          <p:cNvPicPr>
            <a:picLocks noChangeAspect="1" noChangeArrowheads="1"/>
          </p:cNvPicPr>
          <p:nvPr userDrawn="1"/>
        </p:nvPicPr>
        <p:blipFill>
          <a:blip r:embed="rId3" cstate="screen"/>
          <a:srcRect/>
          <a:stretch>
            <a:fillRect/>
          </a:stretch>
        </p:blipFill>
        <p:spPr bwMode="auto">
          <a:xfrm>
            <a:off x="8430462" y="2758265"/>
            <a:ext cx="1096814" cy="83893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PECLOGO-eff-0-3"/>
          <p:cNvPicPr>
            <a:picLocks noChangeAspect="1" noChangeArrowheads="1"/>
          </p:cNvPicPr>
          <p:nvPr userDrawn="1"/>
        </p:nvPicPr>
        <p:blipFill>
          <a:blip r:embed="rId4"/>
          <a:srcRect/>
          <a:stretch>
            <a:fillRect/>
          </a:stretch>
        </p:blipFill>
        <p:spPr bwMode="auto">
          <a:xfrm>
            <a:off x="1040451" y="1447779"/>
            <a:ext cx="3013731" cy="23762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PPECLOGO-eff-0-1"/>
          <p:cNvPicPr>
            <a:picLocks noChangeAspect="1" noChangeArrowheads="1"/>
          </p:cNvPicPr>
          <p:nvPr userDrawn="1"/>
        </p:nvPicPr>
        <p:blipFill>
          <a:blip r:embed="rId5" cstate="screen"/>
          <a:srcRect/>
          <a:stretch>
            <a:fillRect/>
          </a:stretch>
        </p:blipFill>
        <p:spPr bwMode="auto">
          <a:xfrm>
            <a:off x="4467436" y="3771071"/>
            <a:ext cx="524127" cy="39561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PECLOGO-eff-0-1"/>
          <p:cNvPicPr>
            <a:picLocks noChangeAspect="1" noChangeArrowheads="1"/>
          </p:cNvPicPr>
          <p:nvPr userDrawn="1"/>
        </p:nvPicPr>
        <p:blipFill>
          <a:blip r:embed="rId6" cstate="screen"/>
          <a:srcRect/>
          <a:stretch>
            <a:fillRect/>
          </a:stretch>
        </p:blipFill>
        <p:spPr bwMode="auto">
          <a:xfrm>
            <a:off x="7376340" y="2904246"/>
            <a:ext cx="401158" cy="3023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PECLOGO-eff-0-2"/>
          <p:cNvPicPr>
            <a:picLocks noChangeAspect="1" noChangeArrowheads="1"/>
          </p:cNvPicPr>
          <p:nvPr userDrawn="1"/>
        </p:nvPicPr>
        <p:blipFill>
          <a:blip r:embed="rId7" cstate="screen"/>
          <a:srcRect/>
          <a:stretch>
            <a:fillRect/>
          </a:stretch>
        </p:blipFill>
        <p:spPr bwMode="auto">
          <a:xfrm>
            <a:off x="5277817" y="2574149"/>
            <a:ext cx="981731" cy="75091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PPECLOGO-eff-5-4"/>
          <p:cNvPicPr>
            <a:picLocks noChangeAspect="1" noChangeArrowheads="1"/>
          </p:cNvPicPr>
          <p:nvPr userDrawn="1"/>
        </p:nvPicPr>
        <p:blipFill>
          <a:blip r:embed="rId8"/>
          <a:srcRect/>
          <a:stretch>
            <a:fillRect/>
          </a:stretch>
        </p:blipFill>
        <p:spPr bwMode="auto">
          <a:xfrm>
            <a:off x="3261942" y="3206628"/>
            <a:ext cx="1477636" cy="11238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PECLOGO-eff-5-2"/>
          <p:cNvPicPr>
            <a:picLocks noChangeAspect="1" noChangeArrowheads="1"/>
          </p:cNvPicPr>
          <p:nvPr userDrawn="1"/>
        </p:nvPicPr>
        <p:blipFill>
          <a:blip r:embed="rId9"/>
          <a:srcRect/>
          <a:stretch>
            <a:fillRect/>
          </a:stretch>
        </p:blipFill>
        <p:spPr bwMode="auto">
          <a:xfrm>
            <a:off x="5352404" y="3446014"/>
            <a:ext cx="1834444" cy="14363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PPECLOGO-eff-5-4"/>
          <p:cNvPicPr>
            <a:picLocks noChangeAspect="1" noChangeArrowheads="1"/>
          </p:cNvPicPr>
          <p:nvPr userDrawn="1"/>
        </p:nvPicPr>
        <p:blipFill>
          <a:blip r:embed="rId10" cstate="screen"/>
          <a:srcRect/>
          <a:stretch>
            <a:fillRect/>
          </a:stretch>
        </p:blipFill>
        <p:spPr bwMode="auto">
          <a:xfrm>
            <a:off x="9886102" y="2725338"/>
            <a:ext cx="1116794" cy="8517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PPECLOGO-eff-0-1"/>
          <p:cNvPicPr>
            <a:picLocks noChangeAspect="1" noChangeArrowheads="1"/>
          </p:cNvPicPr>
          <p:nvPr userDrawn="1"/>
        </p:nvPicPr>
        <p:blipFill>
          <a:blip r:embed="rId11" cstate="screen"/>
          <a:srcRect/>
          <a:stretch>
            <a:fillRect/>
          </a:stretch>
        </p:blipFill>
        <p:spPr bwMode="auto">
          <a:xfrm>
            <a:off x="7942800" y="3624920"/>
            <a:ext cx="522112" cy="3930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PPECLOGO-eff-0-1"/>
          <p:cNvPicPr>
            <a:picLocks noChangeAspect="1" noChangeArrowheads="1"/>
          </p:cNvPicPr>
          <p:nvPr userDrawn="1"/>
        </p:nvPicPr>
        <p:blipFill>
          <a:blip r:embed="rId11" cstate="screen"/>
          <a:srcRect/>
          <a:stretch>
            <a:fillRect/>
          </a:stretch>
        </p:blipFill>
        <p:spPr bwMode="auto">
          <a:xfrm>
            <a:off x="11254880" y="2365000"/>
            <a:ext cx="522110" cy="3930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PPECLOGO-eff2-1-2"/>
          <p:cNvPicPr>
            <a:picLocks noChangeAspect="1" noChangeArrowheads="1"/>
          </p:cNvPicPr>
          <p:nvPr userDrawn="1"/>
        </p:nvPicPr>
        <p:blipFill>
          <a:blip r:embed="rId12"/>
          <a:srcRect/>
          <a:stretch>
            <a:fillRect/>
          </a:stretch>
        </p:blipFill>
        <p:spPr bwMode="auto">
          <a:xfrm>
            <a:off x="2054437" y="2795894"/>
            <a:ext cx="1697365" cy="14287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PPECLOGO-eff2-1-3"/>
          <p:cNvPicPr>
            <a:picLocks noChangeAspect="1" noChangeArrowheads="1"/>
          </p:cNvPicPr>
          <p:nvPr userDrawn="1"/>
        </p:nvPicPr>
        <p:blipFill>
          <a:blip r:embed="rId13"/>
          <a:srcRect/>
          <a:stretch>
            <a:fillRect/>
          </a:stretch>
        </p:blipFill>
        <p:spPr bwMode="auto">
          <a:xfrm>
            <a:off x="3983626" y="2785815"/>
            <a:ext cx="437445" cy="3653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PPECLOGO-eff2-1-4"/>
          <p:cNvPicPr>
            <a:picLocks noChangeAspect="1" noChangeArrowheads="1"/>
          </p:cNvPicPr>
          <p:nvPr userDrawn="1"/>
        </p:nvPicPr>
        <p:blipFill>
          <a:blip r:embed="rId14"/>
          <a:srcRect/>
          <a:stretch>
            <a:fillRect/>
          </a:stretch>
        </p:blipFill>
        <p:spPr bwMode="auto">
          <a:xfrm>
            <a:off x="8519340" y="3325061"/>
            <a:ext cx="703540" cy="5871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PPECLOGO-eff2-1-3"/>
          <p:cNvPicPr>
            <a:picLocks noChangeAspect="1" noChangeArrowheads="1"/>
          </p:cNvPicPr>
          <p:nvPr userDrawn="1"/>
        </p:nvPicPr>
        <p:blipFill>
          <a:blip r:embed="rId13"/>
          <a:srcRect/>
          <a:stretch>
            <a:fillRect/>
          </a:stretch>
        </p:blipFill>
        <p:spPr bwMode="auto">
          <a:xfrm>
            <a:off x="9239008" y="2909285"/>
            <a:ext cx="360841" cy="3023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PPECLOGO-eff2-1-3"/>
          <p:cNvPicPr>
            <a:picLocks noChangeAspect="1" noChangeArrowheads="1"/>
          </p:cNvPicPr>
          <p:nvPr userDrawn="1"/>
        </p:nvPicPr>
        <p:blipFill>
          <a:blip r:embed="rId13"/>
          <a:srcRect/>
          <a:stretch>
            <a:fillRect/>
          </a:stretch>
        </p:blipFill>
        <p:spPr bwMode="auto">
          <a:xfrm>
            <a:off x="9744990" y="3446013"/>
            <a:ext cx="282222" cy="2368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35" presetClass="path" presetSubtype="0" fill="hold" nodeType="withEffect">
                                  <p:stCondLst>
                                    <p:cond delay="0"/>
                                  </p:stCondLst>
                                  <p:childTnLst>
                                    <p:animMotion origin="layout" path="M 0 0  L -0.25 0  E" pathEditMode="relative" rAng="0" ptsTypes="">
                                      <p:cBhvr>
                                        <p:cTn id="39" dur="3000" fill="hold"/>
                                        <p:tgtEl>
                                          <p:spTgt spid="12"/>
                                        </p:tgtEl>
                                        <p:attrNameLst>
                                          <p:attrName>ppt_x</p:attrName>
                                          <p:attrName>ppt_y</p:attrName>
                                        </p:attrNameLst>
                                      </p:cBhvr>
                                      <p:rCtr x="0" y="0"/>
                                    </p:animMotion>
                                  </p:childTnLst>
                                </p:cTn>
                              </p:par>
                              <p:par>
                                <p:cTn id="40" presetID="35" presetClass="path" presetSubtype="0" fill="hold" nodeType="withEffect">
                                  <p:stCondLst>
                                    <p:cond delay="0"/>
                                  </p:stCondLst>
                                  <p:childTnLst>
                                    <p:animMotion origin="layout" path="M 4.16667E-6 3.33333E-6 L -0.31632 3.33333E-6 " pathEditMode="relative" rAng="0" ptsTypes="AA">
                                      <p:cBhvr>
                                        <p:cTn id="41" dur="3000" fill="hold"/>
                                        <p:tgtEl>
                                          <p:spTgt spid="5"/>
                                        </p:tgtEl>
                                        <p:attrNameLst>
                                          <p:attrName>ppt_x</p:attrName>
                                          <p:attrName>ppt_y</p:attrName>
                                        </p:attrNameLst>
                                      </p:cBhvr>
                                      <p:rCtr x="-15816" y="0"/>
                                    </p:animMotion>
                                  </p:childTnLst>
                                </p:cTn>
                              </p:par>
                              <p:par>
                                <p:cTn id="42" presetID="35" presetClass="path" presetSubtype="0" fill="hold" nodeType="withEffect">
                                  <p:stCondLst>
                                    <p:cond delay="0"/>
                                  </p:stCondLst>
                                  <p:childTnLst>
                                    <p:animMotion origin="layout" path="M 0.00504 -1.85185E-6 L -0.46684 -1.85185E-6 " pathEditMode="relative" rAng="0" ptsTypes="AA">
                                      <p:cBhvr>
                                        <p:cTn id="43" dur="3000" fill="hold"/>
                                        <p:tgtEl>
                                          <p:spTgt spid="8"/>
                                        </p:tgtEl>
                                        <p:attrNameLst>
                                          <p:attrName>ppt_x</p:attrName>
                                          <p:attrName>ppt_y</p:attrName>
                                        </p:attrNameLst>
                                      </p:cBhvr>
                                      <p:rCtr x="-23594" y="0"/>
                                    </p:animMotion>
                                  </p:childTnLst>
                                </p:cTn>
                              </p:par>
                              <p:par>
                                <p:cTn id="44" presetID="35" presetClass="path" presetSubtype="0" fill="hold" nodeType="withEffect">
                                  <p:stCondLst>
                                    <p:cond delay="0"/>
                                  </p:stCondLst>
                                  <p:childTnLst>
                                    <p:animMotion origin="layout" path="M -3.05556E-6 1.11111E-6 L -0.19531 1.11111E-6 " pathEditMode="relative" rAng="0" ptsTypes="AA">
                                      <p:cBhvr>
                                        <p:cTn id="45" dur="3000" fill="hold"/>
                                        <p:tgtEl>
                                          <p:spTgt spid="9"/>
                                        </p:tgtEl>
                                        <p:attrNameLst>
                                          <p:attrName>ppt_x</p:attrName>
                                          <p:attrName>ppt_y</p:attrName>
                                        </p:attrNameLst>
                                      </p:cBhvr>
                                      <p:rCtr x="-9774" y="0"/>
                                    </p:animMotion>
                                  </p:childTnLst>
                                </p:cTn>
                              </p:par>
                              <p:par>
                                <p:cTn id="46" presetID="35" presetClass="path" presetSubtype="0" fill="hold" nodeType="withEffect">
                                  <p:stCondLst>
                                    <p:cond delay="0"/>
                                  </p:stCondLst>
                                  <p:childTnLst>
                                    <p:animMotion origin="layout" path="M 5.55556E-7 2.59259E-6 L -0.43594 2.59259E-6 " pathEditMode="relative" rAng="0" ptsTypes="AA">
                                      <p:cBhvr>
                                        <p:cTn id="47" dur="3000" fill="hold"/>
                                        <p:tgtEl>
                                          <p:spTgt spid="7"/>
                                        </p:tgtEl>
                                        <p:attrNameLst>
                                          <p:attrName>ppt_x</p:attrName>
                                          <p:attrName>ppt_y</p:attrName>
                                        </p:attrNameLst>
                                      </p:cBhvr>
                                      <p:rCtr x="-21806" y="0"/>
                                    </p:animMotion>
                                  </p:childTnLst>
                                </p:cTn>
                              </p:par>
                              <p:par>
                                <p:cTn id="48" presetID="35" presetClass="path" presetSubtype="0" fill="hold" nodeType="withEffect">
                                  <p:stCondLst>
                                    <p:cond delay="0"/>
                                  </p:stCondLst>
                                  <p:childTnLst>
                                    <p:animMotion origin="layout" path="M 3.05556E-6 -1.85185E-6 L -0.33577 -1.85185E-6 " pathEditMode="relative" rAng="0" ptsTypes="AA">
                                      <p:cBhvr>
                                        <p:cTn id="49" dur="3000" fill="hold"/>
                                        <p:tgtEl>
                                          <p:spTgt spid="4"/>
                                        </p:tgtEl>
                                        <p:attrNameLst>
                                          <p:attrName>ppt_x</p:attrName>
                                          <p:attrName>ppt_y</p:attrName>
                                        </p:attrNameLst>
                                      </p:cBhvr>
                                      <p:rCtr x="-16788" y="0"/>
                                    </p:animMotion>
                                  </p:childTnLst>
                                </p:cTn>
                              </p:par>
                              <p:par>
                                <p:cTn id="50" presetID="35" presetClass="path" presetSubtype="0" fill="hold" nodeType="withEffect">
                                  <p:stCondLst>
                                    <p:cond delay="0"/>
                                  </p:stCondLst>
                                  <p:childTnLst>
                                    <p:animMotion origin="layout" path="M 1.66667E-6 -1.85185E-6 L -0.57188 -1.85185E-6 " pathEditMode="relative" rAng="0" ptsTypes="AA">
                                      <p:cBhvr>
                                        <p:cTn id="51" dur="3000" fill="hold"/>
                                        <p:tgtEl>
                                          <p:spTgt spid="13"/>
                                        </p:tgtEl>
                                        <p:attrNameLst>
                                          <p:attrName>ppt_x</p:attrName>
                                          <p:attrName>ppt_y</p:attrName>
                                        </p:attrNameLst>
                                      </p:cBhvr>
                                      <p:rCtr x="-28594" y="0"/>
                                    </p:animMotion>
                                  </p:childTnLst>
                                </p:cTn>
                              </p:par>
                              <p:par>
                                <p:cTn id="52" presetID="35" presetClass="path" presetSubtype="0" fill="hold" nodeType="withEffect">
                                  <p:stCondLst>
                                    <p:cond delay="0"/>
                                  </p:stCondLst>
                                  <p:childTnLst>
                                    <p:animMotion origin="layout" path="M 1.66667E-6 -1.85185E-6 L -0.57188 -1.85185E-6 " pathEditMode="relative" rAng="0" ptsTypes="AA">
                                      <p:cBhvr>
                                        <p:cTn id="53" dur="3000" fill="hold"/>
                                        <p:tgtEl>
                                          <p:spTgt spid="14"/>
                                        </p:tgtEl>
                                        <p:attrNameLst>
                                          <p:attrName>ppt_x</p:attrName>
                                          <p:attrName>ppt_y</p:attrName>
                                        </p:attrNameLst>
                                      </p:cBhvr>
                                      <p:rCtr x="-28594" y="0"/>
                                    </p:animMotion>
                                  </p:childTnLst>
                                </p:cTn>
                              </p:par>
                              <p:par>
                                <p:cTn id="54" presetID="63" presetClass="path" presetSubtype="0" fill="hold" nodeType="withEffect">
                                  <p:stCondLst>
                                    <p:cond delay="0"/>
                                  </p:stCondLst>
                                  <p:childTnLst>
                                    <p:animMotion origin="layout" path="M 5.55556E-7 2.59259E-6 L 0.43906 2.59259E-6 " pathEditMode="relative" rAng="0" ptsTypes="AA">
                                      <p:cBhvr>
                                        <p:cTn id="55" dur="3000" fill="hold"/>
                                        <p:tgtEl>
                                          <p:spTgt spid="11"/>
                                        </p:tgtEl>
                                        <p:attrNameLst>
                                          <p:attrName>ppt_x</p:attrName>
                                          <p:attrName>ppt_y</p:attrName>
                                        </p:attrNameLst>
                                      </p:cBhvr>
                                      <p:rCtr x="21944" y="0"/>
                                    </p:animMotion>
                                  </p:childTnLst>
                                </p:cTn>
                              </p:par>
                              <p:par>
                                <p:cTn id="56" presetID="63" presetClass="path" presetSubtype="0" fill="hold" nodeType="withEffect">
                                  <p:stCondLst>
                                    <p:cond delay="0"/>
                                  </p:stCondLst>
                                  <p:childTnLst>
                                    <p:animMotion origin="layout" path="M -1.38889E-6 2.96296E-6 L 0.62813 2.96296E-6 " pathEditMode="relative" rAng="0" ptsTypes="AA">
                                      <p:cBhvr>
                                        <p:cTn id="57" dur="3000" fill="hold"/>
                                        <p:tgtEl>
                                          <p:spTgt spid="10"/>
                                        </p:tgtEl>
                                        <p:attrNameLst>
                                          <p:attrName>ppt_x</p:attrName>
                                          <p:attrName>ppt_y</p:attrName>
                                        </p:attrNameLst>
                                      </p:cBhvr>
                                      <p:rCtr x="31406" y="0"/>
                                    </p:animMotion>
                                  </p:childTnLst>
                                </p:cTn>
                              </p:par>
                              <p:par>
                                <p:cTn id="58" presetID="63" presetClass="path" presetSubtype="0" fill="hold" nodeType="withEffect">
                                  <p:stCondLst>
                                    <p:cond delay="0"/>
                                  </p:stCondLst>
                                  <p:childTnLst>
                                    <p:animMotion origin="layout" path="M 2.77778E-6 -2.96296E-6 L 0.42465 -2.96296E-6 " pathEditMode="relative" rAng="0" ptsTypes="AA">
                                      <p:cBhvr>
                                        <p:cTn id="59" dur="3000" fill="hold"/>
                                        <p:tgtEl>
                                          <p:spTgt spid="6"/>
                                        </p:tgtEl>
                                        <p:attrNameLst>
                                          <p:attrName>ppt_x</p:attrName>
                                          <p:attrName>ppt_y</p:attrName>
                                        </p:attrNameLst>
                                      </p:cBhvr>
                                      <p:rCtr x="21233" y="0"/>
                                    </p:animMotion>
                                  </p:childTnLst>
                                </p:cTn>
                              </p:par>
                              <p:par>
                                <p:cTn id="60" presetID="10" presetClass="exit" presetSubtype="0" fill="hold" nodeType="withEffect">
                                  <p:stCondLst>
                                    <p:cond delay="250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nodeType="withEffect">
                                  <p:stCondLst>
                                    <p:cond delay="250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par>
                                <p:cTn id="66" presetID="10" presetClass="exit" presetSubtype="0" fill="hold" nodeType="withEffect">
                                  <p:stCondLst>
                                    <p:cond delay="250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10" presetClass="exit" presetSubtype="0" fill="hold" nodeType="withEffect">
                                  <p:stCondLst>
                                    <p:cond delay="2500"/>
                                  </p:stCondLst>
                                  <p:childTnLst>
                                    <p:animEffect transition="out" filter="fade">
                                      <p:cBhvr>
                                        <p:cTn id="70" dur="500"/>
                                        <p:tgtEl>
                                          <p:spTgt spid="7"/>
                                        </p:tgtEl>
                                      </p:cBhvr>
                                    </p:animEffect>
                                    <p:set>
                                      <p:cBhvr>
                                        <p:cTn id="71" dur="1" fill="hold">
                                          <p:stCondLst>
                                            <p:cond delay="499"/>
                                          </p:stCondLst>
                                        </p:cTn>
                                        <p:tgtEl>
                                          <p:spTgt spid="7"/>
                                        </p:tgtEl>
                                        <p:attrNameLst>
                                          <p:attrName>style.visibility</p:attrName>
                                        </p:attrNameLst>
                                      </p:cBhvr>
                                      <p:to>
                                        <p:strVal val="hidden"/>
                                      </p:to>
                                    </p:set>
                                  </p:childTnLst>
                                </p:cTn>
                              </p:par>
                              <p:par>
                                <p:cTn id="72" presetID="10" presetClass="exit" presetSubtype="0" fill="hold" nodeType="withEffect">
                                  <p:stCondLst>
                                    <p:cond delay="250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nodeType="withEffect">
                                  <p:stCondLst>
                                    <p:cond delay="2500"/>
                                  </p:stCondLst>
                                  <p:childTnLst>
                                    <p:animEffect transition="out" filter="fade">
                                      <p:cBhvr>
                                        <p:cTn id="76" dur="500"/>
                                        <p:tgtEl>
                                          <p:spTgt spid="5"/>
                                        </p:tgtEl>
                                      </p:cBhvr>
                                    </p:animEffect>
                                    <p:set>
                                      <p:cBhvr>
                                        <p:cTn id="77" dur="1" fill="hold">
                                          <p:stCondLst>
                                            <p:cond delay="499"/>
                                          </p:stCondLst>
                                        </p:cTn>
                                        <p:tgtEl>
                                          <p:spTgt spid="5"/>
                                        </p:tgtEl>
                                        <p:attrNameLst>
                                          <p:attrName>style.visibility</p:attrName>
                                        </p:attrNameLst>
                                      </p:cBhvr>
                                      <p:to>
                                        <p:strVal val="hidden"/>
                                      </p:to>
                                    </p:set>
                                  </p:childTnLst>
                                </p:cTn>
                              </p:par>
                              <p:par>
                                <p:cTn id="78" presetID="10" presetClass="exit" presetSubtype="0" fill="hold" nodeType="withEffect">
                                  <p:stCondLst>
                                    <p:cond delay="2500"/>
                                  </p:stCondLst>
                                  <p:childTnLst>
                                    <p:animEffect transition="out" filter="fade">
                                      <p:cBhvr>
                                        <p:cTn id="79" dur="500"/>
                                        <p:tgtEl>
                                          <p:spTgt spid="12"/>
                                        </p:tgtEl>
                                      </p:cBhvr>
                                    </p:animEffect>
                                    <p:set>
                                      <p:cBhvr>
                                        <p:cTn id="80" dur="1" fill="hold">
                                          <p:stCondLst>
                                            <p:cond delay="499"/>
                                          </p:stCondLst>
                                        </p:cTn>
                                        <p:tgtEl>
                                          <p:spTgt spid="12"/>
                                        </p:tgtEl>
                                        <p:attrNameLst>
                                          <p:attrName>style.visibility</p:attrName>
                                        </p:attrNameLst>
                                      </p:cBhvr>
                                      <p:to>
                                        <p:strVal val="hidden"/>
                                      </p:to>
                                    </p:set>
                                  </p:childTnLst>
                                </p:cTn>
                              </p:par>
                              <p:par>
                                <p:cTn id="81" presetID="10" presetClass="exit" presetSubtype="0" fill="hold" nodeType="withEffect">
                                  <p:stCondLst>
                                    <p:cond delay="2500"/>
                                  </p:stCondLst>
                                  <p:childTnLst>
                                    <p:animEffect transition="out" filter="fade">
                                      <p:cBhvr>
                                        <p:cTn id="82" dur="500"/>
                                        <p:tgtEl>
                                          <p:spTgt spid="14"/>
                                        </p:tgtEl>
                                      </p:cBhvr>
                                    </p:animEffect>
                                    <p:set>
                                      <p:cBhvr>
                                        <p:cTn id="83" dur="1" fill="hold">
                                          <p:stCondLst>
                                            <p:cond delay="499"/>
                                          </p:stCondLst>
                                        </p:cTn>
                                        <p:tgtEl>
                                          <p:spTgt spid="14"/>
                                        </p:tgtEl>
                                        <p:attrNameLst>
                                          <p:attrName>style.visibility</p:attrName>
                                        </p:attrNameLst>
                                      </p:cBhvr>
                                      <p:to>
                                        <p:strVal val="hidden"/>
                                      </p:to>
                                    </p:set>
                                  </p:childTnLst>
                                </p:cTn>
                              </p:par>
                              <p:par>
                                <p:cTn id="84" presetID="10" presetClass="exit" presetSubtype="0" fill="hold" nodeType="withEffect">
                                  <p:stCondLst>
                                    <p:cond delay="2500"/>
                                  </p:stCondLst>
                                  <p:childTnLst>
                                    <p:animEffect transition="out" filter="fade">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0" presetClass="exit" presetSubtype="0" fill="hold" nodeType="withEffect">
                                  <p:stCondLst>
                                    <p:cond delay="2500"/>
                                  </p:stCondLst>
                                  <p:childTnLst>
                                    <p:animEffect transition="out" filter="fade">
                                      <p:cBhvr>
                                        <p:cTn id="88" dur="500"/>
                                        <p:tgtEl>
                                          <p:spTgt spid="4"/>
                                        </p:tgtEl>
                                      </p:cBhvr>
                                    </p:animEffect>
                                    <p:set>
                                      <p:cBhvr>
                                        <p:cTn id="89" dur="1" fill="hold">
                                          <p:stCondLst>
                                            <p:cond delay="499"/>
                                          </p:stCondLst>
                                        </p:cTn>
                                        <p:tgtEl>
                                          <p:spTgt spid="4"/>
                                        </p:tgtEl>
                                        <p:attrNameLst>
                                          <p:attrName>style.visibility</p:attrName>
                                        </p:attrNameLst>
                                      </p:cBhvr>
                                      <p:to>
                                        <p:strVal val="hidden"/>
                                      </p:to>
                                    </p:set>
                                  </p:childTnLst>
                                </p:cTn>
                              </p:par>
                              <p:par>
                                <p:cTn id="90" presetID="10" presetClass="exit" presetSubtype="0" fill="hold" nodeType="withEffect">
                                  <p:stCondLst>
                                    <p:cond delay="2500"/>
                                  </p:stCondLst>
                                  <p:childTnLst>
                                    <p:animEffect transition="out" filter="fade">
                                      <p:cBhvr>
                                        <p:cTn id="91" dur="500"/>
                                        <p:tgtEl>
                                          <p:spTgt spid="8"/>
                                        </p:tgtEl>
                                      </p:cBhvr>
                                    </p:animEffect>
                                    <p:set>
                                      <p:cBhvr>
                                        <p:cTn id="92" dur="1" fill="hold">
                                          <p:stCondLst>
                                            <p:cond delay="499"/>
                                          </p:stCondLst>
                                        </p:cTn>
                                        <p:tgtEl>
                                          <p:spTgt spid="8"/>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100"/>
                                        <p:tgtEl>
                                          <p:spTgt spid="15"/>
                                        </p:tgtEl>
                                      </p:cBhvr>
                                    </p:animEffect>
                                  </p:childTnLst>
                                </p:cTn>
                              </p:par>
                              <p:par>
                                <p:cTn id="96" presetID="10" presetClass="entr" presetSubtype="0" fill="hold" nodeType="withEffect">
                                  <p:stCondLst>
                                    <p:cond delay="60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100"/>
                                        <p:tgtEl>
                                          <p:spTgt spid="16"/>
                                        </p:tgtEl>
                                      </p:cBhvr>
                                    </p:animEffect>
                                  </p:childTnLst>
                                </p:cTn>
                              </p:par>
                              <p:par>
                                <p:cTn id="99" presetID="10" presetClass="entr" presetSubtype="0" fill="hold" nodeType="withEffect">
                                  <p:stCondLst>
                                    <p:cond delay="20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100"/>
                                        <p:tgtEl>
                                          <p:spTgt spid="17"/>
                                        </p:tgtEl>
                                      </p:cBhvr>
                                    </p:animEffect>
                                  </p:childTnLst>
                                </p:cTn>
                              </p:par>
                              <p:par>
                                <p:cTn id="102" presetID="10" presetClass="entr" presetSubtype="0" fill="hold" nodeType="withEffect">
                                  <p:stCondLst>
                                    <p:cond delay="1800"/>
                                  </p:stCondLst>
                                  <p:childTnLst>
                                    <p:set>
                                      <p:cBhvr>
                                        <p:cTn id="103" dur="1" fill="hold">
                                          <p:stCondLst>
                                            <p:cond delay="0"/>
                                          </p:stCondLst>
                                        </p:cTn>
                                        <p:tgtEl>
                                          <p:spTgt spid="18"/>
                                        </p:tgtEl>
                                        <p:attrNameLst>
                                          <p:attrName>style.visibility</p:attrName>
                                        </p:attrNameLst>
                                      </p:cBhvr>
                                      <p:to>
                                        <p:strVal val="visible"/>
                                      </p:to>
                                    </p:set>
                                    <p:animEffect transition="in" filter="fade">
                                      <p:cBhvr>
                                        <p:cTn id="104" dur="100"/>
                                        <p:tgtEl>
                                          <p:spTgt spid="18"/>
                                        </p:tgtEl>
                                      </p:cBhvr>
                                    </p:animEffect>
                                  </p:childTnLst>
                                </p:cTn>
                              </p:par>
                              <p:par>
                                <p:cTn id="105" presetID="10" presetClass="entr" presetSubtype="0" fill="hold" nodeType="withEffect">
                                  <p:stCondLst>
                                    <p:cond delay="220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100"/>
                                        <p:tgtEl>
                                          <p:spTgt spid="19"/>
                                        </p:tgtEl>
                                      </p:cBhvr>
                                    </p:animEffect>
                                  </p:childTnLst>
                                </p:cTn>
                              </p:par>
                              <p:par>
                                <p:cTn id="108" presetID="53" presetClass="exit" presetSubtype="16" fill="hold" nodeType="withEffect">
                                  <p:stCondLst>
                                    <p:cond delay="100"/>
                                  </p:stCondLst>
                                  <p:childTnLst>
                                    <p:anim calcmode="lin" valueType="num">
                                      <p:cBhvr>
                                        <p:cTn id="109" dur="1000"/>
                                        <p:tgtEl>
                                          <p:spTgt spid="15"/>
                                        </p:tgtEl>
                                        <p:attrNameLst>
                                          <p:attrName>ppt_w</p:attrName>
                                        </p:attrNameLst>
                                      </p:cBhvr>
                                      <p:tavLst>
                                        <p:tav tm="0">
                                          <p:val>
                                            <p:strVal val="ppt_w"/>
                                          </p:val>
                                        </p:tav>
                                        <p:tav tm="100000">
                                          <p:val>
                                            <p:fltVal val="0"/>
                                          </p:val>
                                        </p:tav>
                                      </p:tavLst>
                                    </p:anim>
                                    <p:anim calcmode="lin" valueType="num">
                                      <p:cBhvr>
                                        <p:cTn id="110" dur="1000"/>
                                        <p:tgtEl>
                                          <p:spTgt spid="15"/>
                                        </p:tgtEl>
                                        <p:attrNameLst>
                                          <p:attrName>ppt_h</p:attrName>
                                        </p:attrNameLst>
                                      </p:cBhvr>
                                      <p:tavLst>
                                        <p:tav tm="0">
                                          <p:val>
                                            <p:strVal val="ppt_h"/>
                                          </p:val>
                                        </p:tav>
                                        <p:tav tm="100000">
                                          <p:val>
                                            <p:fltVal val="0"/>
                                          </p:val>
                                        </p:tav>
                                      </p:tavLst>
                                    </p:anim>
                                    <p:animEffect transition="out" filter="fade">
                                      <p:cBhvr>
                                        <p:cTn id="111" dur="1000"/>
                                        <p:tgtEl>
                                          <p:spTgt spid="15"/>
                                        </p:tgtEl>
                                      </p:cBhvr>
                                    </p:animEffect>
                                    <p:set>
                                      <p:cBhvr>
                                        <p:cTn id="112" dur="1" fill="hold">
                                          <p:stCondLst>
                                            <p:cond delay="999"/>
                                          </p:stCondLst>
                                        </p:cTn>
                                        <p:tgtEl>
                                          <p:spTgt spid="15"/>
                                        </p:tgtEl>
                                        <p:attrNameLst>
                                          <p:attrName>style.visibility</p:attrName>
                                        </p:attrNameLst>
                                      </p:cBhvr>
                                      <p:to>
                                        <p:strVal val="hidden"/>
                                      </p:to>
                                    </p:set>
                                  </p:childTnLst>
                                </p:cTn>
                              </p:par>
                              <p:par>
                                <p:cTn id="113" presetID="53" presetClass="exit" presetSubtype="16" fill="hold" nodeType="withEffect">
                                  <p:stCondLst>
                                    <p:cond delay="700"/>
                                  </p:stCondLst>
                                  <p:childTnLst>
                                    <p:anim calcmode="lin" valueType="num">
                                      <p:cBhvr>
                                        <p:cTn id="114" dur="500"/>
                                        <p:tgtEl>
                                          <p:spTgt spid="16"/>
                                        </p:tgtEl>
                                        <p:attrNameLst>
                                          <p:attrName>ppt_w</p:attrName>
                                        </p:attrNameLst>
                                      </p:cBhvr>
                                      <p:tavLst>
                                        <p:tav tm="0">
                                          <p:val>
                                            <p:strVal val="ppt_w"/>
                                          </p:val>
                                        </p:tav>
                                        <p:tav tm="100000">
                                          <p:val>
                                            <p:fltVal val="0"/>
                                          </p:val>
                                        </p:tav>
                                      </p:tavLst>
                                    </p:anim>
                                    <p:anim calcmode="lin" valueType="num">
                                      <p:cBhvr>
                                        <p:cTn id="115" dur="500"/>
                                        <p:tgtEl>
                                          <p:spTgt spid="16"/>
                                        </p:tgtEl>
                                        <p:attrNameLst>
                                          <p:attrName>ppt_h</p:attrName>
                                        </p:attrNameLst>
                                      </p:cBhvr>
                                      <p:tavLst>
                                        <p:tav tm="0">
                                          <p:val>
                                            <p:strVal val="ppt_h"/>
                                          </p:val>
                                        </p:tav>
                                        <p:tav tm="100000">
                                          <p:val>
                                            <p:fltVal val="0"/>
                                          </p:val>
                                        </p:tav>
                                      </p:tavLst>
                                    </p:anim>
                                    <p:animEffect transition="out" filter="fade">
                                      <p:cBhvr>
                                        <p:cTn id="116" dur="500"/>
                                        <p:tgtEl>
                                          <p:spTgt spid="16"/>
                                        </p:tgtEl>
                                      </p:cBhvr>
                                    </p:animEffect>
                                    <p:set>
                                      <p:cBhvr>
                                        <p:cTn id="117" dur="1" fill="hold">
                                          <p:stCondLst>
                                            <p:cond delay="499"/>
                                          </p:stCondLst>
                                        </p:cTn>
                                        <p:tgtEl>
                                          <p:spTgt spid="16"/>
                                        </p:tgtEl>
                                        <p:attrNameLst>
                                          <p:attrName>style.visibility</p:attrName>
                                        </p:attrNameLst>
                                      </p:cBhvr>
                                      <p:to>
                                        <p:strVal val="hidden"/>
                                      </p:to>
                                    </p:set>
                                  </p:childTnLst>
                                </p:cTn>
                              </p:par>
                              <p:par>
                                <p:cTn id="118" presetID="53" presetClass="exit" presetSubtype="16" fill="hold" nodeType="withEffect">
                                  <p:stCondLst>
                                    <p:cond delay="300"/>
                                  </p:stCondLst>
                                  <p:childTnLst>
                                    <p:anim calcmode="lin" valueType="num">
                                      <p:cBhvr>
                                        <p:cTn id="119" dur="500"/>
                                        <p:tgtEl>
                                          <p:spTgt spid="17"/>
                                        </p:tgtEl>
                                        <p:attrNameLst>
                                          <p:attrName>ppt_w</p:attrName>
                                        </p:attrNameLst>
                                      </p:cBhvr>
                                      <p:tavLst>
                                        <p:tav tm="0">
                                          <p:val>
                                            <p:strVal val="ppt_w"/>
                                          </p:val>
                                        </p:tav>
                                        <p:tav tm="100000">
                                          <p:val>
                                            <p:fltVal val="0"/>
                                          </p:val>
                                        </p:tav>
                                      </p:tavLst>
                                    </p:anim>
                                    <p:anim calcmode="lin" valueType="num">
                                      <p:cBhvr>
                                        <p:cTn id="120" dur="500"/>
                                        <p:tgtEl>
                                          <p:spTgt spid="17"/>
                                        </p:tgtEl>
                                        <p:attrNameLst>
                                          <p:attrName>ppt_h</p:attrName>
                                        </p:attrNameLst>
                                      </p:cBhvr>
                                      <p:tavLst>
                                        <p:tav tm="0">
                                          <p:val>
                                            <p:strVal val="ppt_h"/>
                                          </p:val>
                                        </p:tav>
                                        <p:tav tm="100000">
                                          <p:val>
                                            <p:fltVal val="0"/>
                                          </p:val>
                                        </p:tav>
                                      </p:tavLst>
                                    </p:anim>
                                    <p:animEffect transition="out" filter="fade">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par>
                                <p:cTn id="123" presetID="53" presetClass="exit" presetSubtype="16" fill="hold" nodeType="withEffect">
                                  <p:stCondLst>
                                    <p:cond delay="1900"/>
                                  </p:stCondLst>
                                  <p:childTnLst>
                                    <p:anim calcmode="lin" valueType="num">
                                      <p:cBhvr>
                                        <p:cTn id="124" dur="500"/>
                                        <p:tgtEl>
                                          <p:spTgt spid="18"/>
                                        </p:tgtEl>
                                        <p:attrNameLst>
                                          <p:attrName>ppt_w</p:attrName>
                                        </p:attrNameLst>
                                      </p:cBhvr>
                                      <p:tavLst>
                                        <p:tav tm="0">
                                          <p:val>
                                            <p:strVal val="ppt_w"/>
                                          </p:val>
                                        </p:tav>
                                        <p:tav tm="100000">
                                          <p:val>
                                            <p:fltVal val="0"/>
                                          </p:val>
                                        </p:tav>
                                      </p:tavLst>
                                    </p:anim>
                                    <p:anim calcmode="lin" valueType="num">
                                      <p:cBhvr>
                                        <p:cTn id="125" dur="500"/>
                                        <p:tgtEl>
                                          <p:spTgt spid="18"/>
                                        </p:tgtEl>
                                        <p:attrNameLst>
                                          <p:attrName>ppt_h</p:attrName>
                                        </p:attrNameLst>
                                      </p:cBhvr>
                                      <p:tavLst>
                                        <p:tav tm="0">
                                          <p:val>
                                            <p:strVal val="ppt_h"/>
                                          </p:val>
                                        </p:tav>
                                        <p:tav tm="100000">
                                          <p:val>
                                            <p:fltVal val="0"/>
                                          </p:val>
                                        </p:tav>
                                      </p:tavLst>
                                    </p:anim>
                                    <p:animEffect transition="out" filter="fade">
                                      <p:cBhvr>
                                        <p:cTn id="126" dur="500"/>
                                        <p:tgtEl>
                                          <p:spTgt spid="18"/>
                                        </p:tgtEl>
                                      </p:cBhvr>
                                    </p:animEffect>
                                    <p:set>
                                      <p:cBhvr>
                                        <p:cTn id="127" dur="1" fill="hold">
                                          <p:stCondLst>
                                            <p:cond delay="499"/>
                                          </p:stCondLst>
                                        </p:cTn>
                                        <p:tgtEl>
                                          <p:spTgt spid="18"/>
                                        </p:tgtEl>
                                        <p:attrNameLst>
                                          <p:attrName>style.visibility</p:attrName>
                                        </p:attrNameLst>
                                      </p:cBhvr>
                                      <p:to>
                                        <p:strVal val="hidden"/>
                                      </p:to>
                                    </p:set>
                                  </p:childTnLst>
                                </p:cTn>
                              </p:par>
                              <p:par>
                                <p:cTn id="128" presetID="53" presetClass="exit" presetSubtype="16" fill="hold" nodeType="withEffect">
                                  <p:stCondLst>
                                    <p:cond delay="2300"/>
                                  </p:stCondLst>
                                  <p:childTnLst>
                                    <p:anim calcmode="lin" valueType="num">
                                      <p:cBhvr>
                                        <p:cTn id="129" dur="500"/>
                                        <p:tgtEl>
                                          <p:spTgt spid="19"/>
                                        </p:tgtEl>
                                        <p:attrNameLst>
                                          <p:attrName>ppt_w</p:attrName>
                                        </p:attrNameLst>
                                      </p:cBhvr>
                                      <p:tavLst>
                                        <p:tav tm="0">
                                          <p:val>
                                            <p:strVal val="ppt_w"/>
                                          </p:val>
                                        </p:tav>
                                        <p:tav tm="100000">
                                          <p:val>
                                            <p:fltVal val="0"/>
                                          </p:val>
                                        </p:tav>
                                      </p:tavLst>
                                    </p:anim>
                                    <p:anim calcmode="lin" valueType="num">
                                      <p:cBhvr>
                                        <p:cTn id="130" dur="500"/>
                                        <p:tgtEl>
                                          <p:spTgt spid="19"/>
                                        </p:tgtEl>
                                        <p:attrNameLst>
                                          <p:attrName>ppt_h</p:attrName>
                                        </p:attrNameLst>
                                      </p:cBhvr>
                                      <p:tavLst>
                                        <p:tav tm="0">
                                          <p:val>
                                            <p:strVal val="ppt_h"/>
                                          </p:val>
                                        </p:tav>
                                        <p:tav tm="100000">
                                          <p:val>
                                            <p:fltVal val="0"/>
                                          </p:val>
                                        </p:tav>
                                      </p:tavLst>
                                    </p:anim>
                                    <p:animEffect transition="out" filter="fade">
                                      <p:cBhvr>
                                        <p:cTn id="131" dur="500"/>
                                        <p:tgtEl>
                                          <p:spTgt spid="19"/>
                                        </p:tgtEl>
                                      </p:cBhvr>
                                    </p:animEffect>
                                    <p:set>
                                      <p:cBhvr>
                                        <p:cTn id="13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5" name="Freeform 6"/>
          <p:cNvSpPr/>
          <p:nvPr userDrawn="1"/>
        </p:nvSpPr>
        <p:spPr bwMode="auto">
          <a:xfrm>
            <a:off x="11259879" y="6592186"/>
            <a:ext cx="938472" cy="273752"/>
          </a:xfrm>
          <a:custGeom>
            <a:avLst/>
            <a:gdLst>
              <a:gd name="T0" fmla="*/ 1422 w 1422"/>
              <a:gd name="T1" fmla="*/ 0 h 416"/>
              <a:gd name="T2" fmla="*/ 294 w 1422"/>
              <a:gd name="T3" fmla="*/ 0 h 416"/>
              <a:gd name="T4" fmla="*/ 163 w 1422"/>
              <a:gd name="T5" fmla="*/ 75 h 416"/>
              <a:gd name="T6" fmla="*/ 0 w 1422"/>
              <a:gd name="T7" fmla="*/ 416 h 416"/>
              <a:gd name="T8" fmla="*/ 1422 w 1422"/>
              <a:gd name="T9" fmla="*/ 416 h 416"/>
              <a:gd name="T10" fmla="*/ 1422 w 1422"/>
              <a:gd name="T11" fmla="*/ 0 h 416"/>
            </a:gdLst>
            <a:ahLst/>
            <a:cxnLst>
              <a:cxn ang="0">
                <a:pos x="T0" y="T1"/>
              </a:cxn>
              <a:cxn ang="0">
                <a:pos x="T2" y="T3"/>
              </a:cxn>
              <a:cxn ang="0">
                <a:pos x="T4" y="T5"/>
              </a:cxn>
              <a:cxn ang="0">
                <a:pos x="T6" y="T7"/>
              </a:cxn>
              <a:cxn ang="0">
                <a:pos x="T8" y="T9"/>
              </a:cxn>
              <a:cxn ang="0">
                <a:pos x="T10" y="T11"/>
              </a:cxn>
            </a:cxnLst>
            <a:rect l="0" t="0" r="r" b="b"/>
            <a:pathLst>
              <a:path w="1422" h="416">
                <a:moveTo>
                  <a:pt x="1422" y="0"/>
                </a:moveTo>
                <a:lnTo>
                  <a:pt x="294" y="0"/>
                </a:lnTo>
                <a:cubicBezTo>
                  <a:pt x="243" y="4"/>
                  <a:pt x="200" y="29"/>
                  <a:pt x="163" y="75"/>
                </a:cubicBezTo>
                <a:lnTo>
                  <a:pt x="0" y="416"/>
                </a:lnTo>
                <a:lnTo>
                  <a:pt x="1422" y="416"/>
                </a:lnTo>
                <a:lnTo>
                  <a:pt x="1422" y="0"/>
                </a:lnTo>
                <a:close/>
              </a:path>
            </a:pathLst>
          </a:cu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lvl="0" algn="ctr"/>
            <a:endParaRPr lang="zh-CN" altLang="en-US" sz="2000">
              <a:solidFill>
                <a:schemeClr val="accent2"/>
              </a:solidFill>
              <a:latin typeface="微软雅黑 Light" panose="020B0502040204020203" pitchFamily="34" charset="-122"/>
              <a:ea typeface="微软雅黑 Light" panose="020B0502040204020203" pitchFamily="34" charset="-122"/>
            </a:endParaRPr>
          </a:p>
        </p:txBody>
      </p:sp>
      <p:sp>
        <p:nvSpPr>
          <p:cNvPr id="6" name="TextBox 5"/>
          <p:cNvSpPr txBox="1"/>
          <p:nvPr userDrawn="1"/>
        </p:nvSpPr>
        <p:spPr>
          <a:xfrm>
            <a:off x="11621313" y="6579426"/>
            <a:ext cx="388247" cy="276999"/>
          </a:xfrm>
          <a:prstGeom prst="rect">
            <a:avLst/>
          </a:prstGeom>
          <a:noFill/>
        </p:spPr>
        <p:txBody>
          <a:bodyPr wrap="none" rtlCol="0">
            <a:spAutoFit/>
          </a:bodyPr>
          <a:lstStyle/>
          <a:p>
            <a:pPr algn="ctr"/>
            <a:fld id="{9BCBF865-A225-49B7-8C06-A3D8CF7C3037}" type="slidenum">
              <a:rPr lang="zh-CN" altLang="en-US" sz="1200" smtClean="0">
                <a:solidFill>
                  <a:schemeClr val="accent2"/>
                </a:solidFill>
                <a:latin typeface="+mj-ea"/>
                <a:ea typeface="+mj-ea"/>
              </a:rPr>
              <a:t>‹#›</a:t>
            </a:fld>
            <a:endParaRPr lang="zh-CN" altLang="en-US" sz="1200" dirty="0">
              <a:solidFill>
                <a:schemeClr val="accent2"/>
              </a:solidFill>
              <a:latin typeface="+mj-ea"/>
              <a:ea typeface="+mj-e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6375" cy="1362075"/>
          </a:xfrm>
        </p:spPr>
        <p:txBody>
          <a:bodyPr anchor="t"/>
          <a:lstStyle>
            <a:lvl1pPr algn="l">
              <a:defRPr sz="4000" b="1" cap="all">
                <a:solidFill>
                  <a:schemeClr val="tx1"/>
                </a:solidFill>
              </a:defRPr>
            </a:lvl1pPr>
          </a:lstStyle>
          <a:p>
            <a:r>
              <a:rPr lang="zh-CN" altLang="en-US"/>
              <a:t>单击此处编辑母版标题样式</a:t>
            </a:r>
          </a:p>
        </p:txBody>
      </p:sp>
      <p:sp>
        <p:nvSpPr>
          <p:cNvPr id="3" name="文本占位符 2"/>
          <p:cNvSpPr>
            <a:spLocks noGrp="1"/>
          </p:cNvSpPr>
          <p:nvPr>
            <p:ph type="body" idx="1"/>
          </p:nvPr>
        </p:nvSpPr>
        <p:spPr>
          <a:xfrm>
            <a:off x="963613" y="2906713"/>
            <a:ext cx="10366375" cy="1500187"/>
          </a:xfrm>
        </p:spPr>
        <p:txBody>
          <a:bodyPr anchor="b"/>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0"/>
            <a:ext cx="541178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3788" y="1600200"/>
            <a:ext cx="541337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7563"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6013" y="1535113"/>
            <a:ext cx="539115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6013" y="2174875"/>
            <a:ext cx="539115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3200"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8850" y="273050"/>
            <a:ext cx="681831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3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775" y="4800600"/>
            <a:ext cx="7318375"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90775" y="612775"/>
            <a:ext cx="731837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775" y="5367338"/>
            <a:ext cx="731837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6F6F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908050"/>
            <a:ext cx="109775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dirty="0"/>
              <a:t>单击此处编辑母版标题样式</a:t>
            </a:r>
          </a:p>
        </p:txBody>
      </p:sp>
      <p:sp>
        <p:nvSpPr>
          <p:cNvPr id="1027" name="Rectangle 3"/>
          <p:cNvSpPr>
            <a:spLocks noGrp="1" noChangeArrowheads="1"/>
          </p:cNvSpPr>
          <p:nvPr>
            <p:ph type="body" idx="1"/>
          </p:nvPr>
        </p:nvSpPr>
        <p:spPr bwMode="auto">
          <a:xfrm>
            <a:off x="609600" y="1600200"/>
            <a:ext cx="109775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dirty="0"/>
              <a:t>单击此处编辑母版文本样式</a:t>
            </a:r>
          </a:p>
          <a:p>
            <a:pPr lvl="1"/>
            <a:r>
              <a:rPr lang="zh-CN" dirty="0"/>
              <a:t>第二级</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fontAlgn="base">
        <a:spcBef>
          <a:spcPct val="0"/>
        </a:spcBef>
        <a:spcAft>
          <a:spcPct val="0"/>
        </a:spcAft>
        <a:defRPr sz="2400">
          <a:solidFill>
            <a:schemeClr val="accent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p:titleStyle>
    <p:bodyStyle>
      <a:lvl1pPr marL="342900" indent="-342900" algn="l" rtl="0" fontAlgn="base">
        <a:spcBef>
          <a:spcPct val="20000"/>
        </a:spcBef>
        <a:spcAft>
          <a:spcPct val="0"/>
        </a:spcAft>
        <a:buChar char="•"/>
        <a:defRPr sz="2000">
          <a:solidFill>
            <a:schemeClr val="accent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1"/>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3.xml"/><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38.xml.rels><?xml version="1.0" encoding="UTF-8" standalone="yes"?>
<Relationships xmlns="http://schemas.openxmlformats.org/package/2006/relationships"><Relationship Id="rId8" Type="http://schemas.openxmlformats.org/officeDocument/2006/relationships/package" Target="../embeddings/Microsoft_Excel____1.xlsx"/><Relationship Id="rId3" Type="http://schemas.openxmlformats.org/officeDocument/2006/relationships/notesSlide" Target="../notesSlides/notesSlide38.xml"/><Relationship Id="rId7"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9.wmf"/><Relationship Id="rId5" Type="http://schemas.openxmlformats.org/officeDocument/2006/relationships/oleObject" Target="../embeddings/Microsoft_Word_97_-_2003___1.doc"/><Relationship Id="rId4" Type="http://schemas.openxmlformats.org/officeDocument/2006/relationships/oleObject" Target="../embeddings/oleObject1.bin"/><Relationship Id="rId9" Type="http://schemas.openxmlformats.org/officeDocument/2006/relationships/image" Target="../media/image60.wm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E7E"/>
        </a:solidFill>
        <a:effectLst/>
      </p:bgPr>
    </p:bg>
    <p:spTree>
      <p:nvGrpSpPr>
        <p:cNvPr id="1" name=""/>
        <p:cNvGrpSpPr/>
        <p:nvPr/>
      </p:nvGrpSpPr>
      <p:grpSpPr>
        <a:xfrm>
          <a:off x="0" y="0"/>
          <a:ext cx="0" cy="0"/>
          <a:chOff x="0" y="0"/>
          <a:chExt cx="0" cy="0"/>
        </a:xfrm>
      </p:grpSpPr>
      <p:grpSp>
        <p:nvGrpSpPr>
          <p:cNvPr id="7" name="组合 6"/>
          <p:cNvGrpSpPr/>
          <p:nvPr/>
        </p:nvGrpSpPr>
        <p:grpSpPr>
          <a:xfrm>
            <a:off x="4938" y="0"/>
            <a:ext cx="12200531" cy="6858000"/>
            <a:chOff x="345391" y="663653"/>
            <a:chExt cx="12200531" cy="685800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430722" y="1419997"/>
              <a:ext cx="6858000" cy="5192381"/>
            </a:xfrm>
            <a:prstGeom prst="rect">
              <a:avLst/>
            </a:prstGeom>
          </p:spPr>
        </p:pic>
        <p:sp>
          <p:nvSpPr>
            <p:cNvPr id="4" name="矩形 3"/>
            <p:cNvSpPr/>
            <p:nvPr/>
          </p:nvSpPr>
          <p:spPr bwMode="auto">
            <a:xfrm>
              <a:off x="345391" y="663653"/>
              <a:ext cx="12200531" cy="6858000"/>
            </a:xfrm>
            <a:prstGeom prst="rect">
              <a:avLst/>
            </a:prstGeom>
            <a:gradFill>
              <a:gsLst>
                <a:gs pos="0">
                  <a:schemeClr val="tx1"/>
                </a:gs>
                <a:gs pos="100000">
                  <a:schemeClr val="bg1">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dirty="0">
                <a:solidFill>
                  <a:prstClr val="white"/>
                </a:solidFill>
                <a:latin typeface="Helvetica"/>
                <a:ea typeface="微软雅黑 Light" panose="020B0502040204020203" pitchFamily="34" charset="-122"/>
              </a:endParaRPr>
            </a:p>
          </p:txBody>
        </p:sp>
      </p:grpSp>
      <p:sp>
        <p:nvSpPr>
          <p:cNvPr id="50" name="圆: 空心 49"/>
          <p:cNvSpPr/>
          <p:nvPr/>
        </p:nvSpPr>
        <p:spPr>
          <a:xfrm>
            <a:off x="10010823" y="5697715"/>
            <a:ext cx="2014488" cy="2014488"/>
          </a:xfrm>
          <a:prstGeom prst="donut">
            <a:avLst>
              <a:gd name="adj" fmla="val 13030"/>
            </a:avLst>
          </a:prstGeom>
          <a:solidFill>
            <a:schemeClr val="bg1">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1" name="椭圆 50"/>
          <p:cNvSpPr/>
          <p:nvPr/>
        </p:nvSpPr>
        <p:spPr>
          <a:xfrm>
            <a:off x="-387845" y="-462580"/>
            <a:ext cx="1338936" cy="1338936"/>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2" name="椭圆 51"/>
          <p:cNvSpPr/>
          <p:nvPr/>
        </p:nvSpPr>
        <p:spPr>
          <a:xfrm>
            <a:off x="522350" y="5991816"/>
            <a:ext cx="276101" cy="276101"/>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5" name="椭圆 54"/>
          <p:cNvSpPr/>
          <p:nvPr/>
        </p:nvSpPr>
        <p:spPr>
          <a:xfrm>
            <a:off x="7601442" y="5688174"/>
            <a:ext cx="701306" cy="701306"/>
          </a:xfrm>
          <a:prstGeom prst="ellipse">
            <a:avLst/>
          </a:prstGeom>
          <a:solidFill>
            <a:schemeClr val="bg1">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8" name="椭圆 57"/>
          <p:cNvSpPr/>
          <p:nvPr/>
        </p:nvSpPr>
        <p:spPr>
          <a:xfrm>
            <a:off x="2337874" y="5779213"/>
            <a:ext cx="701306" cy="701306"/>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6" name="椭圆 55"/>
          <p:cNvSpPr/>
          <p:nvPr/>
        </p:nvSpPr>
        <p:spPr>
          <a:xfrm>
            <a:off x="1993244" y="5371738"/>
            <a:ext cx="403569" cy="403569"/>
          </a:xfrm>
          <a:prstGeom prst="ellipse">
            <a:avLst/>
          </a:prstGeom>
          <a:solidFill>
            <a:schemeClr val="bg1">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3145790" y="3068955"/>
            <a:ext cx="6167755" cy="9232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r>
              <a:rPr lang="en-US" altLang="zh-CN" sz="6000" b="1" dirty="0">
                <a:solidFill>
                  <a:schemeClr val="accent2"/>
                </a:solidFill>
                <a:latin typeface="+mn-ea"/>
                <a:ea typeface="+mn-ea"/>
                <a:cs typeface="+mj-cs"/>
              </a:rPr>
              <a:t>6S</a:t>
            </a:r>
            <a:r>
              <a:rPr lang="zh-CN" altLang="en-US" sz="6000" b="1" dirty="0">
                <a:solidFill>
                  <a:schemeClr val="accent2"/>
                </a:solidFill>
                <a:latin typeface="+mn-ea"/>
                <a:ea typeface="+mn-ea"/>
                <a:cs typeface="+mj-cs"/>
              </a:rPr>
              <a:t>现场管理培训</a:t>
            </a:r>
          </a:p>
        </p:txBody>
      </p:sp>
      <p:sp>
        <p:nvSpPr>
          <p:cNvPr id="25" name="圆: 空心 24"/>
          <p:cNvSpPr/>
          <p:nvPr/>
        </p:nvSpPr>
        <p:spPr>
          <a:xfrm>
            <a:off x="3866133" y="555868"/>
            <a:ext cx="1150533" cy="1150533"/>
          </a:xfrm>
          <a:prstGeom prst="donut">
            <a:avLst>
              <a:gd name="adj" fmla="val 1303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矩形 5"/>
          <p:cNvSpPr/>
          <p:nvPr/>
        </p:nvSpPr>
        <p:spPr>
          <a:xfrm>
            <a:off x="1777365" y="1772920"/>
            <a:ext cx="9050655" cy="9232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r>
              <a:rPr lang="zh-CN" altLang="en-US" sz="6000" b="1" dirty="0">
                <a:solidFill>
                  <a:schemeClr val="accent2"/>
                </a:solidFill>
                <a:latin typeface="+mn-ea"/>
                <a:ea typeface="+mn-ea"/>
                <a:cs typeface="+mj-cs"/>
              </a:rPr>
              <a:t>江苏科润膜材料有限公司</a:t>
            </a:r>
            <a:endParaRPr lang="en-US" altLang="zh-CN" sz="6000" b="1" dirty="0">
              <a:solidFill>
                <a:schemeClr val="accent2"/>
              </a:solidFill>
              <a:latin typeface="+mn-ea"/>
              <a:ea typeface="+mn-ea"/>
              <a:cs typeface="+mj-cs"/>
            </a:endParaRPr>
          </a:p>
        </p:txBody>
      </p:sp>
      <p:pic>
        <p:nvPicPr>
          <p:cNvPr id="9" name="图片 8" descr="logo-1"/>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0418445" y="116840"/>
            <a:ext cx="1295400" cy="1040130"/>
          </a:xfrm>
          <a:prstGeom prst="rect">
            <a:avLst/>
          </a:prstGeom>
        </p:spPr>
      </p:pic>
      <p:sp>
        <p:nvSpPr>
          <p:cNvPr id="8" name="TextBox 7"/>
          <p:cNvSpPr txBox="1"/>
          <p:nvPr/>
        </p:nvSpPr>
        <p:spPr>
          <a:xfrm>
            <a:off x="4946253" y="5013176"/>
            <a:ext cx="1723549" cy="400110"/>
          </a:xfrm>
          <a:prstGeom prst="rect">
            <a:avLst/>
          </a:prstGeom>
          <a:noFill/>
        </p:spPr>
        <p:txBody>
          <a:bodyPr wrap="none" rtlCol="0">
            <a:spAutoFit/>
          </a:bodyPr>
          <a:lstStyle/>
          <a:p>
            <a:pPr algn="l"/>
            <a:r>
              <a:rPr lang="zh-CN" altLang="en-US" sz="2000" dirty="0" smtClean="0">
                <a:solidFill>
                  <a:schemeClr val="bg2"/>
                </a:solidFill>
              </a:rPr>
              <a:t>主讲：刘文娣</a:t>
            </a:r>
            <a:endParaRPr lang="zh-CN" altLang="en-US" sz="2000" dirty="0">
              <a:solidFill>
                <a:schemeClr val="bg2"/>
              </a:solidFill>
            </a:endParaRPr>
          </a:p>
        </p:txBody>
      </p:sp>
    </p:spTree>
  </p:cSld>
  <p:clrMapOvr>
    <a:masterClrMapping/>
  </p:clrMapOvr>
  <p:transition spd="slow" advTm="6046">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 presetClass="entr" presetSubtype="2" fill="hold" grpId="0" nodeType="afterEffect" p14:presetBounceEnd="20000">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14:bounceEnd="20000">
                                          <p:cBhvr additive="base">
                                            <p:cTn id="11" dur="500" fill="hold"/>
                                            <p:tgtEl>
                                              <p:spTgt spid="5"/>
                                            </p:tgtEl>
                                            <p:attrNameLst>
                                              <p:attrName>ppt_x</p:attrName>
                                            </p:attrNameLst>
                                          </p:cBhvr>
                                          <p:tavLst>
                                            <p:tav tm="0">
                                              <p:val>
                                                <p:strVal val="1+#ppt_w/2"/>
                                              </p:val>
                                            </p:tav>
                                            <p:tav tm="100000">
                                              <p:val>
                                                <p:strVal val="#ppt_x"/>
                                              </p:val>
                                            </p:tav>
                                          </p:tavLst>
                                        </p:anim>
                                        <p:anim calcmode="lin" valueType="num" p14:bounceEnd="20000">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350"/>
                                </p:stCondLst>
                                <p:childTnLst>
                                  <p:par>
                                    <p:cTn id="14" presetID="53" presetClass="entr" presetSubtype="16"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p:cTn id="16" dur="500" fill="hold"/>
                                            <p:tgtEl>
                                              <p:spTgt spid="51"/>
                                            </p:tgtEl>
                                            <p:attrNameLst>
                                              <p:attrName>ppt_w</p:attrName>
                                            </p:attrNameLst>
                                          </p:cBhvr>
                                          <p:tavLst>
                                            <p:tav tm="0">
                                              <p:val>
                                                <p:fltVal val="0"/>
                                              </p:val>
                                            </p:tav>
                                            <p:tav tm="100000">
                                              <p:val>
                                                <p:strVal val="#ppt_w"/>
                                              </p:val>
                                            </p:tav>
                                          </p:tavLst>
                                        </p:anim>
                                        <p:anim calcmode="lin" valueType="num">
                                          <p:cBhvr>
                                            <p:cTn id="17" dur="500" fill="hold"/>
                                            <p:tgtEl>
                                              <p:spTgt spid="51"/>
                                            </p:tgtEl>
                                            <p:attrNameLst>
                                              <p:attrName>ppt_h</p:attrName>
                                            </p:attrNameLst>
                                          </p:cBhvr>
                                          <p:tavLst>
                                            <p:tav tm="0">
                                              <p:val>
                                                <p:fltVal val="0"/>
                                              </p:val>
                                            </p:tav>
                                            <p:tav tm="100000">
                                              <p:val>
                                                <p:strVal val="#ppt_h"/>
                                              </p:val>
                                            </p:tav>
                                          </p:tavLst>
                                        </p:anim>
                                        <p:animEffect transition="in" filter="fade">
                                          <p:cBhvr>
                                            <p:cTn id="18" dur="500"/>
                                            <p:tgtEl>
                                              <p:spTgt spid="51"/>
                                            </p:tgtEl>
                                          </p:cBhvr>
                                        </p:animEffect>
                                      </p:childTnLst>
                                    </p:cTn>
                                  </p:par>
                                  <p:par>
                                    <p:cTn id="19" presetID="53" presetClass="entr" presetSubtype="16" fill="hold" grpId="0" nodeType="withEffect">
                                      <p:stCondLst>
                                        <p:cond delay="100"/>
                                      </p:stCondLst>
                                      <p:childTnLst>
                                        <p:set>
                                          <p:cBhvr>
                                            <p:cTn id="20" dur="1" fill="hold">
                                              <p:stCondLst>
                                                <p:cond delay="0"/>
                                              </p:stCondLst>
                                            </p:cTn>
                                            <p:tgtEl>
                                              <p:spTgt spid="52"/>
                                            </p:tgtEl>
                                            <p:attrNameLst>
                                              <p:attrName>style.visibility</p:attrName>
                                            </p:attrNameLst>
                                          </p:cBhvr>
                                          <p:to>
                                            <p:strVal val="visible"/>
                                          </p:to>
                                        </p:set>
                                        <p:anim calcmode="lin" valueType="num">
                                          <p:cBhvr>
                                            <p:cTn id="21" dur="500" fill="hold"/>
                                            <p:tgtEl>
                                              <p:spTgt spid="52"/>
                                            </p:tgtEl>
                                            <p:attrNameLst>
                                              <p:attrName>ppt_w</p:attrName>
                                            </p:attrNameLst>
                                          </p:cBhvr>
                                          <p:tavLst>
                                            <p:tav tm="0">
                                              <p:val>
                                                <p:fltVal val="0"/>
                                              </p:val>
                                            </p:tav>
                                            <p:tav tm="100000">
                                              <p:val>
                                                <p:strVal val="#ppt_w"/>
                                              </p:val>
                                            </p:tav>
                                          </p:tavLst>
                                        </p:anim>
                                        <p:anim calcmode="lin" valueType="num">
                                          <p:cBhvr>
                                            <p:cTn id="22" dur="500" fill="hold"/>
                                            <p:tgtEl>
                                              <p:spTgt spid="52"/>
                                            </p:tgtEl>
                                            <p:attrNameLst>
                                              <p:attrName>ppt_h</p:attrName>
                                            </p:attrNameLst>
                                          </p:cBhvr>
                                          <p:tavLst>
                                            <p:tav tm="0">
                                              <p:val>
                                                <p:fltVal val="0"/>
                                              </p:val>
                                            </p:tav>
                                            <p:tav tm="100000">
                                              <p:val>
                                                <p:strVal val="#ppt_h"/>
                                              </p:val>
                                            </p:tav>
                                          </p:tavLst>
                                        </p:anim>
                                        <p:animEffect transition="in" filter="fade">
                                          <p:cBhvr>
                                            <p:cTn id="23" dur="500"/>
                                            <p:tgtEl>
                                              <p:spTgt spid="52"/>
                                            </p:tgtEl>
                                          </p:cBhvr>
                                        </p:animEffect>
                                      </p:childTnLst>
                                    </p:cTn>
                                  </p:par>
                                  <p:par>
                                    <p:cTn id="24" presetID="53" presetClass="entr" presetSubtype="16" fill="hold" grpId="0" nodeType="withEffect">
                                      <p:stCondLst>
                                        <p:cond delay="200"/>
                                      </p:stCondLst>
                                      <p:childTnLst>
                                        <p:set>
                                          <p:cBhvr>
                                            <p:cTn id="25" dur="1" fill="hold">
                                              <p:stCondLst>
                                                <p:cond delay="0"/>
                                              </p:stCondLst>
                                            </p:cTn>
                                            <p:tgtEl>
                                              <p:spTgt spid="58"/>
                                            </p:tgtEl>
                                            <p:attrNameLst>
                                              <p:attrName>style.visibility</p:attrName>
                                            </p:attrNameLst>
                                          </p:cBhvr>
                                          <p:to>
                                            <p:strVal val="visible"/>
                                          </p:to>
                                        </p:set>
                                        <p:anim calcmode="lin" valueType="num">
                                          <p:cBhvr>
                                            <p:cTn id="26" dur="500" fill="hold"/>
                                            <p:tgtEl>
                                              <p:spTgt spid="58"/>
                                            </p:tgtEl>
                                            <p:attrNameLst>
                                              <p:attrName>ppt_w</p:attrName>
                                            </p:attrNameLst>
                                          </p:cBhvr>
                                          <p:tavLst>
                                            <p:tav tm="0">
                                              <p:val>
                                                <p:fltVal val="0"/>
                                              </p:val>
                                            </p:tav>
                                            <p:tav tm="100000">
                                              <p:val>
                                                <p:strVal val="#ppt_w"/>
                                              </p:val>
                                            </p:tav>
                                          </p:tavLst>
                                        </p:anim>
                                        <p:anim calcmode="lin" valueType="num">
                                          <p:cBhvr>
                                            <p:cTn id="27" dur="500" fill="hold"/>
                                            <p:tgtEl>
                                              <p:spTgt spid="58"/>
                                            </p:tgtEl>
                                            <p:attrNameLst>
                                              <p:attrName>ppt_h</p:attrName>
                                            </p:attrNameLst>
                                          </p:cBhvr>
                                          <p:tavLst>
                                            <p:tav tm="0">
                                              <p:val>
                                                <p:fltVal val="0"/>
                                              </p:val>
                                            </p:tav>
                                            <p:tav tm="100000">
                                              <p:val>
                                                <p:strVal val="#ppt_h"/>
                                              </p:val>
                                            </p:tav>
                                          </p:tavLst>
                                        </p:anim>
                                        <p:animEffect transition="in" filter="fade">
                                          <p:cBhvr>
                                            <p:cTn id="28" dur="500"/>
                                            <p:tgtEl>
                                              <p:spTgt spid="58"/>
                                            </p:tgtEl>
                                          </p:cBhvr>
                                        </p:animEffect>
                                      </p:childTnLst>
                                    </p:cTn>
                                  </p:par>
                                  <p:par>
                                    <p:cTn id="29" presetID="53" presetClass="entr" presetSubtype="16" fill="hold" grpId="0" nodeType="withEffect">
                                      <p:stCondLst>
                                        <p:cond delay="100"/>
                                      </p:stCondLst>
                                      <p:childTnLst>
                                        <p:set>
                                          <p:cBhvr>
                                            <p:cTn id="30" dur="1" fill="hold">
                                              <p:stCondLst>
                                                <p:cond delay="0"/>
                                              </p:stCondLst>
                                            </p:cTn>
                                            <p:tgtEl>
                                              <p:spTgt spid="50"/>
                                            </p:tgtEl>
                                            <p:attrNameLst>
                                              <p:attrName>style.visibility</p:attrName>
                                            </p:attrNameLst>
                                          </p:cBhvr>
                                          <p:to>
                                            <p:strVal val="visible"/>
                                          </p:to>
                                        </p:set>
                                        <p:anim calcmode="lin" valueType="num">
                                          <p:cBhvr>
                                            <p:cTn id="31" dur="500" fill="hold"/>
                                            <p:tgtEl>
                                              <p:spTgt spid="50"/>
                                            </p:tgtEl>
                                            <p:attrNameLst>
                                              <p:attrName>ppt_w</p:attrName>
                                            </p:attrNameLst>
                                          </p:cBhvr>
                                          <p:tavLst>
                                            <p:tav tm="0">
                                              <p:val>
                                                <p:fltVal val="0"/>
                                              </p:val>
                                            </p:tav>
                                            <p:tav tm="100000">
                                              <p:val>
                                                <p:strVal val="#ppt_w"/>
                                              </p:val>
                                            </p:tav>
                                          </p:tavLst>
                                        </p:anim>
                                        <p:anim calcmode="lin" valueType="num">
                                          <p:cBhvr>
                                            <p:cTn id="32" dur="500" fill="hold"/>
                                            <p:tgtEl>
                                              <p:spTgt spid="50"/>
                                            </p:tgtEl>
                                            <p:attrNameLst>
                                              <p:attrName>ppt_h</p:attrName>
                                            </p:attrNameLst>
                                          </p:cBhvr>
                                          <p:tavLst>
                                            <p:tav tm="0">
                                              <p:val>
                                                <p:fltVal val="0"/>
                                              </p:val>
                                            </p:tav>
                                            <p:tav tm="100000">
                                              <p:val>
                                                <p:strVal val="#ppt_h"/>
                                              </p:val>
                                            </p:tav>
                                          </p:tavLst>
                                        </p:anim>
                                        <p:animEffect transition="in" filter="fade">
                                          <p:cBhvr>
                                            <p:cTn id="33" dur="500"/>
                                            <p:tgtEl>
                                              <p:spTgt spid="50"/>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 calcmode="lin" valueType="num">
                                          <p:cBhvr>
                                            <p:cTn id="36" dur="500" fill="hold"/>
                                            <p:tgtEl>
                                              <p:spTgt spid="55"/>
                                            </p:tgtEl>
                                            <p:attrNameLst>
                                              <p:attrName>ppt_w</p:attrName>
                                            </p:attrNameLst>
                                          </p:cBhvr>
                                          <p:tavLst>
                                            <p:tav tm="0">
                                              <p:val>
                                                <p:fltVal val="0"/>
                                              </p:val>
                                            </p:tav>
                                            <p:tav tm="100000">
                                              <p:val>
                                                <p:strVal val="#ppt_w"/>
                                              </p:val>
                                            </p:tav>
                                          </p:tavLst>
                                        </p:anim>
                                        <p:anim calcmode="lin" valueType="num">
                                          <p:cBhvr>
                                            <p:cTn id="37" dur="500" fill="hold"/>
                                            <p:tgtEl>
                                              <p:spTgt spid="55"/>
                                            </p:tgtEl>
                                            <p:attrNameLst>
                                              <p:attrName>ppt_h</p:attrName>
                                            </p:attrNameLst>
                                          </p:cBhvr>
                                          <p:tavLst>
                                            <p:tav tm="0">
                                              <p:val>
                                                <p:fltVal val="0"/>
                                              </p:val>
                                            </p:tav>
                                            <p:tav tm="100000">
                                              <p:val>
                                                <p:strVal val="#ppt_h"/>
                                              </p:val>
                                            </p:tav>
                                          </p:tavLst>
                                        </p:anim>
                                        <p:animEffect transition="in" filter="fade">
                                          <p:cBhvr>
                                            <p:cTn id="38" dur="500"/>
                                            <p:tgtEl>
                                              <p:spTgt spid="55"/>
                                            </p:tgtEl>
                                          </p:cBhvr>
                                        </p:animEffect>
                                      </p:childTnLst>
                                    </p:cTn>
                                  </p:par>
                                  <p:par>
                                    <p:cTn id="39" presetID="53" presetClass="entr" presetSubtype="16" fill="hold" grpId="0" nodeType="withEffect">
                                      <p:stCondLst>
                                        <p:cond delay="300"/>
                                      </p:stCondLst>
                                      <p:childTnLst>
                                        <p:set>
                                          <p:cBhvr>
                                            <p:cTn id="40" dur="1" fill="hold">
                                              <p:stCondLst>
                                                <p:cond delay="0"/>
                                              </p:stCondLst>
                                            </p:cTn>
                                            <p:tgtEl>
                                              <p:spTgt spid="56"/>
                                            </p:tgtEl>
                                            <p:attrNameLst>
                                              <p:attrName>style.visibility</p:attrName>
                                            </p:attrNameLst>
                                          </p:cBhvr>
                                          <p:to>
                                            <p:strVal val="visible"/>
                                          </p:to>
                                        </p:set>
                                        <p:anim calcmode="lin" valueType="num">
                                          <p:cBhvr>
                                            <p:cTn id="41" dur="500" fill="hold"/>
                                            <p:tgtEl>
                                              <p:spTgt spid="56"/>
                                            </p:tgtEl>
                                            <p:attrNameLst>
                                              <p:attrName>ppt_w</p:attrName>
                                            </p:attrNameLst>
                                          </p:cBhvr>
                                          <p:tavLst>
                                            <p:tav tm="0">
                                              <p:val>
                                                <p:fltVal val="0"/>
                                              </p:val>
                                            </p:tav>
                                            <p:tav tm="100000">
                                              <p:val>
                                                <p:strVal val="#ppt_w"/>
                                              </p:val>
                                            </p:tav>
                                          </p:tavLst>
                                        </p:anim>
                                        <p:anim calcmode="lin" valueType="num">
                                          <p:cBhvr>
                                            <p:cTn id="42" dur="500" fill="hold"/>
                                            <p:tgtEl>
                                              <p:spTgt spid="56"/>
                                            </p:tgtEl>
                                            <p:attrNameLst>
                                              <p:attrName>ppt_h</p:attrName>
                                            </p:attrNameLst>
                                          </p:cBhvr>
                                          <p:tavLst>
                                            <p:tav tm="0">
                                              <p:val>
                                                <p:fltVal val="0"/>
                                              </p:val>
                                            </p:tav>
                                            <p:tav tm="100000">
                                              <p:val>
                                                <p:strVal val="#ppt_h"/>
                                              </p:val>
                                            </p:tav>
                                          </p:tavLst>
                                        </p:anim>
                                        <p:animEffect transition="in" filter="fade">
                                          <p:cBhvr>
                                            <p:cTn id="43" dur="500"/>
                                            <p:tgtEl>
                                              <p:spTgt spid="56"/>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5" grpId="0" animBg="1"/>
          <p:bldP spid="58" grpId="0" animBg="1"/>
          <p:bldP spid="56" grpId="0" animBg="1"/>
          <p:bldP spid="5" grpId="0" bldLvl="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 presetClass="entr" presetSubtype="2"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350"/>
                                </p:stCondLst>
                                <p:childTnLst>
                                  <p:par>
                                    <p:cTn id="14" presetID="53" presetClass="entr" presetSubtype="16"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 calcmode="lin" valueType="num">
                                          <p:cBhvr>
                                            <p:cTn id="16" dur="500" fill="hold"/>
                                            <p:tgtEl>
                                              <p:spTgt spid="51"/>
                                            </p:tgtEl>
                                            <p:attrNameLst>
                                              <p:attrName>ppt_w</p:attrName>
                                            </p:attrNameLst>
                                          </p:cBhvr>
                                          <p:tavLst>
                                            <p:tav tm="0">
                                              <p:val>
                                                <p:fltVal val="0"/>
                                              </p:val>
                                            </p:tav>
                                            <p:tav tm="100000">
                                              <p:val>
                                                <p:strVal val="#ppt_w"/>
                                              </p:val>
                                            </p:tav>
                                          </p:tavLst>
                                        </p:anim>
                                        <p:anim calcmode="lin" valueType="num">
                                          <p:cBhvr>
                                            <p:cTn id="17" dur="500" fill="hold"/>
                                            <p:tgtEl>
                                              <p:spTgt spid="51"/>
                                            </p:tgtEl>
                                            <p:attrNameLst>
                                              <p:attrName>ppt_h</p:attrName>
                                            </p:attrNameLst>
                                          </p:cBhvr>
                                          <p:tavLst>
                                            <p:tav tm="0">
                                              <p:val>
                                                <p:fltVal val="0"/>
                                              </p:val>
                                            </p:tav>
                                            <p:tav tm="100000">
                                              <p:val>
                                                <p:strVal val="#ppt_h"/>
                                              </p:val>
                                            </p:tav>
                                          </p:tavLst>
                                        </p:anim>
                                        <p:animEffect transition="in" filter="fade">
                                          <p:cBhvr>
                                            <p:cTn id="18" dur="500"/>
                                            <p:tgtEl>
                                              <p:spTgt spid="51"/>
                                            </p:tgtEl>
                                          </p:cBhvr>
                                        </p:animEffect>
                                      </p:childTnLst>
                                    </p:cTn>
                                  </p:par>
                                  <p:par>
                                    <p:cTn id="19" presetID="53" presetClass="entr" presetSubtype="16" fill="hold" grpId="0" nodeType="withEffect">
                                      <p:stCondLst>
                                        <p:cond delay="100"/>
                                      </p:stCondLst>
                                      <p:childTnLst>
                                        <p:set>
                                          <p:cBhvr>
                                            <p:cTn id="20" dur="1" fill="hold">
                                              <p:stCondLst>
                                                <p:cond delay="0"/>
                                              </p:stCondLst>
                                            </p:cTn>
                                            <p:tgtEl>
                                              <p:spTgt spid="52"/>
                                            </p:tgtEl>
                                            <p:attrNameLst>
                                              <p:attrName>style.visibility</p:attrName>
                                            </p:attrNameLst>
                                          </p:cBhvr>
                                          <p:to>
                                            <p:strVal val="visible"/>
                                          </p:to>
                                        </p:set>
                                        <p:anim calcmode="lin" valueType="num">
                                          <p:cBhvr>
                                            <p:cTn id="21" dur="500" fill="hold"/>
                                            <p:tgtEl>
                                              <p:spTgt spid="52"/>
                                            </p:tgtEl>
                                            <p:attrNameLst>
                                              <p:attrName>ppt_w</p:attrName>
                                            </p:attrNameLst>
                                          </p:cBhvr>
                                          <p:tavLst>
                                            <p:tav tm="0">
                                              <p:val>
                                                <p:fltVal val="0"/>
                                              </p:val>
                                            </p:tav>
                                            <p:tav tm="100000">
                                              <p:val>
                                                <p:strVal val="#ppt_w"/>
                                              </p:val>
                                            </p:tav>
                                          </p:tavLst>
                                        </p:anim>
                                        <p:anim calcmode="lin" valueType="num">
                                          <p:cBhvr>
                                            <p:cTn id="22" dur="500" fill="hold"/>
                                            <p:tgtEl>
                                              <p:spTgt spid="52"/>
                                            </p:tgtEl>
                                            <p:attrNameLst>
                                              <p:attrName>ppt_h</p:attrName>
                                            </p:attrNameLst>
                                          </p:cBhvr>
                                          <p:tavLst>
                                            <p:tav tm="0">
                                              <p:val>
                                                <p:fltVal val="0"/>
                                              </p:val>
                                            </p:tav>
                                            <p:tav tm="100000">
                                              <p:val>
                                                <p:strVal val="#ppt_h"/>
                                              </p:val>
                                            </p:tav>
                                          </p:tavLst>
                                        </p:anim>
                                        <p:animEffect transition="in" filter="fade">
                                          <p:cBhvr>
                                            <p:cTn id="23" dur="500"/>
                                            <p:tgtEl>
                                              <p:spTgt spid="52"/>
                                            </p:tgtEl>
                                          </p:cBhvr>
                                        </p:animEffect>
                                      </p:childTnLst>
                                    </p:cTn>
                                  </p:par>
                                  <p:par>
                                    <p:cTn id="24" presetID="53" presetClass="entr" presetSubtype="16" fill="hold" grpId="0" nodeType="withEffect">
                                      <p:stCondLst>
                                        <p:cond delay="200"/>
                                      </p:stCondLst>
                                      <p:childTnLst>
                                        <p:set>
                                          <p:cBhvr>
                                            <p:cTn id="25" dur="1" fill="hold">
                                              <p:stCondLst>
                                                <p:cond delay="0"/>
                                              </p:stCondLst>
                                            </p:cTn>
                                            <p:tgtEl>
                                              <p:spTgt spid="58"/>
                                            </p:tgtEl>
                                            <p:attrNameLst>
                                              <p:attrName>style.visibility</p:attrName>
                                            </p:attrNameLst>
                                          </p:cBhvr>
                                          <p:to>
                                            <p:strVal val="visible"/>
                                          </p:to>
                                        </p:set>
                                        <p:anim calcmode="lin" valueType="num">
                                          <p:cBhvr>
                                            <p:cTn id="26" dur="500" fill="hold"/>
                                            <p:tgtEl>
                                              <p:spTgt spid="58"/>
                                            </p:tgtEl>
                                            <p:attrNameLst>
                                              <p:attrName>ppt_w</p:attrName>
                                            </p:attrNameLst>
                                          </p:cBhvr>
                                          <p:tavLst>
                                            <p:tav tm="0">
                                              <p:val>
                                                <p:fltVal val="0"/>
                                              </p:val>
                                            </p:tav>
                                            <p:tav tm="100000">
                                              <p:val>
                                                <p:strVal val="#ppt_w"/>
                                              </p:val>
                                            </p:tav>
                                          </p:tavLst>
                                        </p:anim>
                                        <p:anim calcmode="lin" valueType="num">
                                          <p:cBhvr>
                                            <p:cTn id="27" dur="500" fill="hold"/>
                                            <p:tgtEl>
                                              <p:spTgt spid="58"/>
                                            </p:tgtEl>
                                            <p:attrNameLst>
                                              <p:attrName>ppt_h</p:attrName>
                                            </p:attrNameLst>
                                          </p:cBhvr>
                                          <p:tavLst>
                                            <p:tav tm="0">
                                              <p:val>
                                                <p:fltVal val="0"/>
                                              </p:val>
                                            </p:tav>
                                            <p:tav tm="100000">
                                              <p:val>
                                                <p:strVal val="#ppt_h"/>
                                              </p:val>
                                            </p:tav>
                                          </p:tavLst>
                                        </p:anim>
                                        <p:animEffect transition="in" filter="fade">
                                          <p:cBhvr>
                                            <p:cTn id="28" dur="500"/>
                                            <p:tgtEl>
                                              <p:spTgt spid="58"/>
                                            </p:tgtEl>
                                          </p:cBhvr>
                                        </p:animEffect>
                                      </p:childTnLst>
                                    </p:cTn>
                                  </p:par>
                                  <p:par>
                                    <p:cTn id="29" presetID="53" presetClass="entr" presetSubtype="16" fill="hold" grpId="0" nodeType="withEffect">
                                      <p:stCondLst>
                                        <p:cond delay="100"/>
                                      </p:stCondLst>
                                      <p:childTnLst>
                                        <p:set>
                                          <p:cBhvr>
                                            <p:cTn id="30" dur="1" fill="hold">
                                              <p:stCondLst>
                                                <p:cond delay="0"/>
                                              </p:stCondLst>
                                            </p:cTn>
                                            <p:tgtEl>
                                              <p:spTgt spid="50"/>
                                            </p:tgtEl>
                                            <p:attrNameLst>
                                              <p:attrName>style.visibility</p:attrName>
                                            </p:attrNameLst>
                                          </p:cBhvr>
                                          <p:to>
                                            <p:strVal val="visible"/>
                                          </p:to>
                                        </p:set>
                                        <p:anim calcmode="lin" valueType="num">
                                          <p:cBhvr>
                                            <p:cTn id="31" dur="500" fill="hold"/>
                                            <p:tgtEl>
                                              <p:spTgt spid="50"/>
                                            </p:tgtEl>
                                            <p:attrNameLst>
                                              <p:attrName>ppt_w</p:attrName>
                                            </p:attrNameLst>
                                          </p:cBhvr>
                                          <p:tavLst>
                                            <p:tav tm="0">
                                              <p:val>
                                                <p:fltVal val="0"/>
                                              </p:val>
                                            </p:tav>
                                            <p:tav tm="100000">
                                              <p:val>
                                                <p:strVal val="#ppt_w"/>
                                              </p:val>
                                            </p:tav>
                                          </p:tavLst>
                                        </p:anim>
                                        <p:anim calcmode="lin" valueType="num">
                                          <p:cBhvr>
                                            <p:cTn id="32" dur="500" fill="hold"/>
                                            <p:tgtEl>
                                              <p:spTgt spid="50"/>
                                            </p:tgtEl>
                                            <p:attrNameLst>
                                              <p:attrName>ppt_h</p:attrName>
                                            </p:attrNameLst>
                                          </p:cBhvr>
                                          <p:tavLst>
                                            <p:tav tm="0">
                                              <p:val>
                                                <p:fltVal val="0"/>
                                              </p:val>
                                            </p:tav>
                                            <p:tav tm="100000">
                                              <p:val>
                                                <p:strVal val="#ppt_h"/>
                                              </p:val>
                                            </p:tav>
                                          </p:tavLst>
                                        </p:anim>
                                        <p:animEffect transition="in" filter="fade">
                                          <p:cBhvr>
                                            <p:cTn id="33" dur="500"/>
                                            <p:tgtEl>
                                              <p:spTgt spid="50"/>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55"/>
                                            </p:tgtEl>
                                            <p:attrNameLst>
                                              <p:attrName>style.visibility</p:attrName>
                                            </p:attrNameLst>
                                          </p:cBhvr>
                                          <p:to>
                                            <p:strVal val="visible"/>
                                          </p:to>
                                        </p:set>
                                        <p:anim calcmode="lin" valueType="num">
                                          <p:cBhvr>
                                            <p:cTn id="36" dur="500" fill="hold"/>
                                            <p:tgtEl>
                                              <p:spTgt spid="55"/>
                                            </p:tgtEl>
                                            <p:attrNameLst>
                                              <p:attrName>ppt_w</p:attrName>
                                            </p:attrNameLst>
                                          </p:cBhvr>
                                          <p:tavLst>
                                            <p:tav tm="0">
                                              <p:val>
                                                <p:fltVal val="0"/>
                                              </p:val>
                                            </p:tav>
                                            <p:tav tm="100000">
                                              <p:val>
                                                <p:strVal val="#ppt_w"/>
                                              </p:val>
                                            </p:tav>
                                          </p:tavLst>
                                        </p:anim>
                                        <p:anim calcmode="lin" valueType="num">
                                          <p:cBhvr>
                                            <p:cTn id="37" dur="500" fill="hold"/>
                                            <p:tgtEl>
                                              <p:spTgt spid="55"/>
                                            </p:tgtEl>
                                            <p:attrNameLst>
                                              <p:attrName>ppt_h</p:attrName>
                                            </p:attrNameLst>
                                          </p:cBhvr>
                                          <p:tavLst>
                                            <p:tav tm="0">
                                              <p:val>
                                                <p:fltVal val="0"/>
                                              </p:val>
                                            </p:tav>
                                            <p:tav tm="100000">
                                              <p:val>
                                                <p:strVal val="#ppt_h"/>
                                              </p:val>
                                            </p:tav>
                                          </p:tavLst>
                                        </p:anim>
                                        <p:animEffect transition="in" filter="fade">
                                          <p:cBhvr>
                                            <p:cTn id="38" dur="500"/>
                                            <p:tgtEl>
                                              <p:spTgt spid="55"/>
                                            </p:tgtEl>
                                          </p:cBhvr>
                                        </p:animEffect>
                                      </p:childTnLst>
                                    </p:cTn>
                                  </p:par>
                                  <p:par>
                                    <p:cTn id="39" presetID="53" presetClass="entr" presetSubtype="16" fill="hold" grpId="0" nodeType="withEffect">
                                      <p:stCondLst>
                                        <p:cond delay="300"/>
                                      </p:stCondLst>
                                      <p:childTnLst>
                                        <p:set>
                                          <p:cBhvr>
                                            <p:cTn id="40" dur="1" fill="hold">
                                              <p:stCondLst>
                                                <p:cond delay="0"/>
                                              </p:stCondLst>
                                            </p:cTn>
                                            <p:tgtEl>
                                              <p:spTgt spid="56"/>
                                            </p:tgtEl>
                                            <p:attrNameLst>
                                              <p:attrName>style.visibility</p:attrName>
                                            </p:attrNameLst>
                                          </p:cBhvr>
                                          <p:to>
                                            <p:strVal val="visible"/>
                                          </p:to>
                                        </p:set>
                                        <p:anim calcmode="lin" valueType="num">
                                          <p:cBhvr>
                                            <p:cTn id="41" dur="500" fill="hold"/>
                                            <p:tgtEl>
                                              <p:spTgt spid="56"/>
                                            </p:tgtEl>
                                            <p:attrNameLst>
                                              <p:attrName>ppt_w</p:attrName>
                                            </p:attrNameLst>
                                          </p:cBhvr>
                                          <p:tavLst>
                                            <p:tav tm="0">
                                              <p:val>
                                                <p:fltVal val="0"/>
                                              </p:val>
                                            </p:tav>
                                            <p:tav tm="100000">
                                              <p:val>
                                                <p:strVal val="#ppt_w"/>
                                              </p:val>
                                            </p:tav>
                                          </p:tavLst>
                                        </p:anim>
                                        <p:anim calcmode="lin" valueType="num">
                                          <p:cBhvr>
                                            <p:cTn id="42" dur="500" fill="hold"/>
                                            <p:tgtEl>
                                              <p:spTgt spid="56"/>
                                            </p:tgtEl>
                                            <p:attrNameLst>
                                              <p:attrName>ppt_h</p:attrName>
                                            </p:attrNameLst>
                                          </p:cBhvr>
                                          <p:tavLst>
                                            <p:tav tm="0">
                                              <p:val>
                                                <p:fltVal val="0"/>
                                              </p:val>
                                            </p:tav>
                                            <p:tav tm="100000">
                                              <p:val>
                                                <p:strVal val="#ppt_h"/>
                                              </p:val>
                                            </p:tav>
                                          </p:tavLst>
                                        </p:anim>
                                        <p:animEffect transition="in" filter="fade">
                                          <p:cBhvr>
                                            <p:cTn id="43" dur="500"/>
                                            <p:tgtEl>
                                              <p:spTgt spid="56"/>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5" grpId="0" animBg="1"/>
          <p:bldP spid="58" grpId="0" animBg="1"/>
          <p:bldP spid="56" grpId="0" animBg="1"/>
          <p:bldP spid="5" grpId="0" bldLvl="0" animBg="1"/>
          <p:bldP spid="25"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我们工作中有下列“症状”吗？</a:t>
            </a:r>
            <a:endPar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 name="矩形 2"/>
          <p:cNvSpPr/>
          <p:nvPr/>
        </p:nvSpPr>
        <p:spPr>
          <a:xfrm>
            <a:off x="4848546" y="1299258"/>
            <a:ext cx="3344856" cy="461665"/>
          </a:xfrm>
          <a:prstGeom prst="rect">
            <a:avLst/>
          </a:prstGeom>
        </p:spPr>
        <p:txBody>
          <a:bodyPr wrap="square">
            <a:spAutoFit/>
          </a:bodyPr>
          <a:lstStyle/>
          <a:p>
            <a:r>
              <a:rPr lang="zh-CN" altLang="en-US" sz="2400">
                <a:solidFill>
                  <a:schemeClr val="bg2"/>
                </a:solidFill>
                <a:latin typeface="+mj-ea"/>
                <a:ea typeface="+mj-ea"/>
                <a:sym typeface="幼圆" panose="02010509060101010101" pitchFamily="49" charset="-122"/>
              </a:rPr>
              <a:t>急找东西，心里烦燥 </a:t>
            </a:r>
            <a:endParaRPr lang="zh-CN" altLang="en-US" sz="2400">
              <a:solidFill>
                <a:schemeClr val="bg2"/>
              </a:solidFill>
              <a:latin typeface="+mj-ea"/>
              <a:ea typeface="+mj-ea"/>
            </a:endParaRPr>
          </a:p>
        </p:txBody>
      </p:sp>
      <p:sp>
        <p:nvSpPr>
          <p:cNvPr id="9" name="矩形 8"/>
          <p:cNvSpPr/>
          <p:nvPr/>
        </p:nvSpPr>
        <p:spPr>
          <a:xfrm>
            <a:off x="5423204" y="1974083"/>
            <a:ext cx="2803463" cy="369332"/>
          </a:xfrm>
          <a:prstGeom prst="rect">
            <a:avLst/>
          </a:prstGeom>
        </p:spPr>
        <p:txBody>
          <a:bodyPr wrap="square">
            <a:spAutoFit/>
          </a:bodyPr>
          <a:lstStyle/>
          <a:p>
            <a:r>
              <a:rPr lang="zh-CN" altLang="en-US">
                <a:latin typeface="+mj-ea"/>
                <a:ea typeface="+mj-ea"/>
                <a:sym typeface="幼圆" panose="02010509060101010101" pitchFamily="49" charset="-122"/>
              </a:rPr>
              <a:t>积物满物，心情压抑 </a:t>
            </a:r>
            <a:endParaRPr lang="zh-CN" altLang="en-US">
              <a:latin typeface="+mj-ea"/>
              <a:ea typeface="+mj-ea"/>
            </a:endParaRPr>
          </a:p>
        </p:txBody>
      </p:sp>
      <p:sp>
        <p:nvSpPr>
          <p:cNvPr id="10" name="矩形 9"/>
          <p:cNvSpPr/>
          <p:nvPr/>
        </p:nvSpPr>
        <p:spPr>
          <a:xfrm>
            <a:off x="7146040" y="2224783"/>
            <a:ext cx="3828982" cy="523220"/>
          </a:xfrm>
          <a:prstGeom prst="rect">
            <a:avLst/>
          </a:prstGeom>
        </p:spPr>
        <p:txBody>
          <a:bodyPr wrap="square">
            <a:spAutoFit/>
          </a:bodyPr>
          <a:lstStyle/>
          <a:p>
            <a:r>
              <a:rPr lang="zh-CN" altLang="en-US" sz="2800" b="1">
                <a:solidFill>
                  <a:schemeClr val="bg2"/>
                </a:solidFill>
                <a:latin typeface="+mj-ea"/>
                <a:ea typeface="+mj-ea"/>
                <a:sym typeface="幼圆" panose="02010509060101010101" pitchFamily="49" charset="-122"/>
              </a:rPr>
              <a:t>找件东西，翻遍抽屉 </a:t>
            </a:r>
            <a:endParaRPr lang="zh-CN" altLang="en-US" sz="2800" b="1">
              <a:solidFill>
                <a:schemeClr val="bg2"/>
              </a:solidFill>
              <a:latin typeface="+mj-ea"/>
              <a:ea typeface="+mj-ea"/>
            </a:endParaRPr>
          </a:p>
        </p:txBody>
      </p:sp>
      <p:sp>
        <p:nvSpPr>
          <p:cNvPr id="11" name="矩形 10"/>
          <p:cNvSpPr/>
          <p:nvPr/>
        </p:nvSpPr>
        <p:spPr>
          <a:xfrm>
            <a:off x="4639206" y="3602831"/>
            <a:ext cx="3601812" cy="461665"/>
          </a:xfrm>
          <a:prstGeom prst="rect">
            <a:avLst/>
          </a:prstGeom>
        </p:spPr>
        <p:txBody>
          <a:bodyPr wrap="square">
            <a:spAutoFit/>
          </a:bodyPr>
          <a:lstStyle/>
          <a:p>
            <a:r>
              <a:rPr lang="zh-CN" altLang="en-US" sz="2400" b="1">
                <a:solidFill>
                  <a:schemeClr val="bg2"/>
                </a:solidFill>
                <a:latin typeface="+mj-ea"/>
                <a:ea typeface="+mj-ea"/>
                <a:sym typeface="幼圆" panose="02010509060101010101" pitchFamily="49" charset="-122"/>
              </a:rPr>
              <a:t>忙无头绪，延误事务 </a:t>
            </a:r>
            <a:endParaRPr lang="zh-CN" altLang="en-US" sz="2400" b="1">
              <a:solidFill>
                <a:schemeClr val="bg2"/>
              </a:solidFill>
              <a:latin typeface="+mj-ea"/>
              <a:ea typeface="+mj-ea"/>
            </a:endParaRPr>
          </a:p>
        </p:txBody>
      </p:sp>
      <p:sp>
        <p:nvSpPr>
          <p:cNvPr id="12" name="矩形 11"/>
          <p:cNvSpPr/>
          <p:nvPr/>
        </p:nvSpPr>
        <p:spPr>
          <a:xfrm>
            <a:off x="8226667" y="1506500"/>
            <a:ext cx="3643109" cy="461665"/>
          </a:xfrm>
          <a:prstGeom prst="rect">
            <a:avLst/>
          </a:prstGeom>
        </p:spPr>
        <p:txBody>
          <a:bodyPr wrap="square">
            <a:spAutoFit/>
          </a:bodyPr>
          <a:lstStyle/>
          <a:p>
            <a:r>
              <a:rPr lang="zh-CN" altLang="en-US" sz="2400">
                <a:latin typeface="+mj-ea"/>
                <a:ea typeface="+mj-ea"/>
                <a:sym typeface="幼圆" panose="02010509060101010101" pitchFamily="49" charset="-122"/>
              </a:rPr>
              <a:t>桌面零乱，工作不便</a:t>
            </a:r>
            <a:endParaRPr lang="zh-CN" altLang="en-US" sz="2400">
              <a:latin typeface="+mj-ea"/>
              <a:ea typeface="+mj-ea"/>
            </a:endParaRPr>
          </a:p>
        </p:txBody>
      </p:sp>
      <p:sp>
        <p:nvSpPr>
          <p:cNvPr id="13" name="矩形 12"/>
          <p:cNvSpPr/>
          <p:nvPr/>
        </p:nvSpPr>
        <p:spPr>
          <a:xfrm>
            <a:off x="7452915" y="3090684"/>
            <a:ext cx="2625162" cy="400110"/>
          </a:xfrm>
          <a:prstGeom prst="rect">
            <a:avLst/>
          </a:prstGeom>
        </p:spPr>
        <p:txBody>
          <a:bodyPr wrap="square">
            <a:spAutoFit/>
          </a:bodyPr>
          <a:lstStyle/>
          <a:p>
            <a:r>
              <a:rPr lang="zh-CN" altLang="en-US" sz="2000">
                <a:solidFill>
                  <a:schemeClr val="accent1"/>
                </a:solidFill>
                <a:latin typeface="+mj-ea"/>
                <a:ea typeface="+mj-ea"/>
                <a:sym typeface="幼圆" panose="02010509060101010101" pitchFamily="49" charset="-122"/>
              </a:rPr>
              <a:t>穿着不整，难登大雅</a:t>
            </a:r>
            <a:endParaRPr lang="zh-CN" altLang="en-US" sz="2000">
              <a:latin typeface="+mj-ea"/>
              <a:ea typeface="+mj-ea"/>
            </a:endParaRPr>
          </a:p>
        </p:txBody>
      </p:sp>
      <p:sp>
        <p:nvSpPr>
          <p:cNvPr id="14" name="矩形 13"/>
          <p:cNvSpPr/>
          <p:nvPr/>
        </p:nvSpPr>
        <p:spPr>
          <a:xfrm>
            <a:off x="4807619" y="2655306"/>
            <a:ext cx="2817191" cy="400110"/>
          </a:xfrm>
          <a:prstGeom prst="rect">
            <a:avLst/>
          </a:prstGeom>
        </p:spPr>
        <p:txBody>
          <a:bodyPr wrap="square">
            <a:spAutoFit/>
          </a:bodyPr>
          <a:lstStyle/>
          <a:p>
            <a:r>
              <a:rPr lang="zh-CN" altLang="en-US" sz="2000">
                <a:solidFill>
                  <a:schemeClr val="accent1"/>
                </a:solidFill>
                <a:latin typeface="+mj-ea"/>
                <a:ea typeface="+mj-ea"/>
                <a:sym typeface="幼圆" panose="02010509060101010101" pitchFamily="49" charset="-122"/>
              </a:rPr>
              <a:t>环境脏乱，情绪不佳</a:t>
            </a:r>
            <a:endParaRPr lang="zh-CN" altLang="en-US" sz="2000">
              <a:latin typeface="+mj-ea"/>
              <a:ea typeface="+mj-ea"/>
            </a:endParaRPr>
          </a:p>
        </p:txBody>
      </p:sp>
      <p:sp>
        <p:nvSpPr>
          <p:cNvPr id="15" name="矩形 14"/>
          <p:cNvSpPr/>
          <p:nvPr/>
        </p:nvSpPr>
        <p:spPr>
          <a:xfrm>
            <a:off x="7726902" y="3555523"/>
            <a:ext cx="3323969" cy="461665"/>
          </a:xfrm>
          <a:prstGeom prst="rect">
            <a:avLst/>
          </a:prstGeom>
        </p:spPr>
        <p:txBody>
          <a:bodyPr wrap="square">
            <a:spAutoFit/>
          </a:bodyPr>
          <a:lstStyle/>
          <a:p>
            <a:r>
              <a:rPr lang="zh-CN" altLang="en-US" sz="2400">
                <a:solidFill>
                  <a:schemeClr val="bg1"/>
                </a:solidFill>
                <a:latin typeface="+mj-ea"/>
                <a:ea typeface="+mj-ea"/>
                <a:sym typeface="幼圆" panose="02010509060101010101" pitchFamily="49" charset="-122"/>
              </a:rPr>
              <a:t>仓库混乱，帐物不符</a:t>
            </a:r>
            <a:endParaRPr lang="zh-CN" altLang="en-US" sz="2400">
              <a:solidFill>
                <a:schemeClr val="bg1"/>
              </a:solidFill>
              <a:latin typeface="+mj-ea"/>
              <a:ea typeface="+mj-ea"/>
            </a:endParaRPr>
          </a:p>
        </p:txBody>
      </p:sp>
      <p:sp>
        <p:nvSpPr>
          <p:cNvPr id="16" name="矩形 15"/>
          <p:cNvSpPr/>
          <p:nvPr/>
        </p:nvSpPr>
        <p:spPr>
          <a:xfrm>
            <a:off x="5231549" y="4315901"/>
            <a:ext cx="3828982" cy="523220"/>
          </a:xfrm>
          <a:prstGeom prst="rect">
            <a:avLst/>
          </a:prstGeom>
        </p:spPr>
        <p:txBody>
          <a:bodyPr wrap="square">
            <a:spAutoFit/>
          </a:bodyPr>
          <a:lstStyle/>
          <a:p>
            <a:r>
              <a:rPr lang="zh-CN" altLang="en-US" sz="2800" b="1">
                <a:solidFill>
                  <a:schemeClr val="bg1"/>
                </a:solidFill>
                <a:latin typeface="+mj-ea"/>
                <a:ea typeface="+mj-ea"/>
                <a:sym typeface="幼圆" panose="02010509060101010101" pitchFamily="49" charset="-122"/>
              </a:rPr>
              <a:t>东西杂乱，占用空间 </a:t>
            </a:r>
            <a:endParaRPr lang="zh-CN" altLang="en-US" sz="2800" b="1">
              <a:solidFill>
                <a:schemeClr val="bg1"/>
              </a:solidFill>
              <a:latin typeface="+mj-ea"/>
              <a:ea typeface="+mj-ea"/>
            </a:endParaRPr>
          </a:p>
        </p:txBody>
      </p:sp>
      <p:sp>
        <p:nvSpPr>
          <p:cNvPr id="17" name="矩形 16"/>
          <p:cNvSpPr/>
          <p:nvPr/>
        </p:nvSpPr>
        <p:spPr>
          <a:xfrm>
            <a:off x="8613900" y="4007166"/>
            <a:ext cx="2557615" cy="369332"/>
          </a:xfrm>
          <a:prstGeom prst="rect">
            <a:avLst/>
          </a:prstGeom>
        </p:spPr>
        <p:txBody>
          <a:bodyPr wrap="square">
            <a:spAutoFit/>
          </a:bodyPr>
          <a:lstStyle/>
          <a:p>
            <a:r>
              <a:rPr lang="zh-CN" altLang="en-US">
                <a:solidFill>
                  <a:schemeClr val="accent1"/>
                </a:solidFill>
                <a:latin typeface="+mj-ea"/>
                <a:ea typeface="+mj-ea"/>
                <a:sym typeface="幼圆" panose="02010509060101010101" pitchFamily="49" charset="-122"/>
              </a:rPr>
              <a:t>设备积尘，备件满地</a:t>
            </a:r>
            <a:endParaRPr lang="zh-CN" altLang="en-US">
              <a:latin typeface="+mj-ea"/>
              <a:ea typeface="+mj-ea"/>
            </a:endParaRPr>
          </a:p>
        </p:txBody>
      </p:sp>
      <p:sp>
        <p:nvSpPr>
          <p:cNvPr id="18" name="矩形 17"/>
          <p:cNvSpPr/>
          <p:nvPr/>
        </p:nvSpPr>
        <p:spPr>
          <a:xfrm>
            <a:off x="5423204" y="5401150"/>
            <a:ext cx="2803464" cy="400110"/>
          </a:xfrm>
          <a:prstGeom prst="rect">
            <a:avLst/>
          </a:prstGeom>
        </p:spPr>
        <p:txBody>
          <a:bodyPr wrap="square">
            <a:spAutoFit/>
          </a:bodyPr>
          <a:lstStyle/>
          <a:p>
            <a:r>
              <a:rPr lang="zh-CN" altLang="en-US" sz="2000">
                <a:latin typeface="+mj-ea"/>
                <a:ea typeface="+mj-ea"/>
                <a:sym typeface="幼圆" panose="02010509060101010101" pitchFamily="49" charset="-122"/>
              </a:rPr>
              <a:t>通道堵塞，无法通过</a:t>
            </a:r>
            <a:endParaRPr lang="zh-CN" altLang="en-US" sz="2000">
              <a:latin typeface="+mj-ea"/>
              <a:ea typeface="+mj-ea"/>
            </a:endParaRPr>
          </a:p>
        </p:txBody>
      </p:sp>
      <p:sp>
        <p:nvSpPr>
          <p:cNvPr id="19" name="矩形 18"/>
          <p:cNvSpPr/>
          <p:nvPr/>
        </p:nvSpPr>
        <p:spPr>
          <a:xfrm>
            <a:off x="8281522" y="4850635"/>
            <a:ext cx="3045506" cy="400110"/>
          </a:xfrm>
          <a:prstGeom prst="rect">
            <a:avLst/>
          </a:prstGeom>
        </p:spPr>
        <p:txBody>
          <a:bodyPr wrap="square">
            <a:spAutoFit/>
          </a:bodyPr>
          <a:lstStyle/>
          <a:p>
            <a:pPr eaLnBrk="1" hangingPunct="1"/>
            <a:r>
              <a:rPr lang="zh-CN" altLang="en-US" sz="2000">
                <a:solidFill>
                  <a:schemeClr val="accent1"/>
                </a:solidFill>
                <a:latin typeface="+mj-ea"/>
                <a:ea typeface="+mj-ea"/>
                <a:sym typeface="幼圆" panose="02010509060101010101" pitchFamily="49" charset="-122"/>
              </a:rPr>
              <a:t>厕所恶臭，掩鼻而入</a:t>
            </a:r>
          </a:p>
        </p:txBody>
      </p:sp>
      <p:sp>
        <p:nvSpPr>
          <p:cNvPr id="21" name="矩形 20"/>
          <p:cNvSpPr/>
          <p:nvPr/>
        </p:nvSpPr>
        <p:spPr>
          <a:xfrm>
            <a:off x="8461651" y="5583618"/>
            <a:ext cx="1003344" cy="523220"/>
          </a:xfrm>
          <a:prstGeom prst="rect">
            <a:avLst/>
          </a:prstGeom>
        </p:spPr>
        <p:txBody>
          <a:bodyPr wrap="square">
            <a:spAutoFit/>
          </a:bodyPr>
          <a:lstStyle/>
          <a:p>
            <a:pPr eaLnBrk="1" hangingPunct="1"/>
            <a:r>
              <a:rPr lang="en-US" altLang="zh-CN" sz="2800">
                <a:solidFill>
                  <a:schemeClr val="accent1"/>
                </a:solidFill>
                <a:latin typeface="+mj-ea"/>
                <a:ea typeface="+mj-ea"/>
                <a:sym typeface="幼圆" panose="02010509060101010101" pitchFamily="49" charset="-122"/>
              </a:rPr>
              <a:t>……</a:t>
            </a:r>
            <a:endParaRPr lang="zh-CN" altLang="en-US" sz="2800">
              <a:solidFill>
                <a:schemeClr val="accent1"/>
              </a:solidFill>
              <a:latin typeface="+mj-ea"/>
              <a:ea typeface="+mj-ea"/>
              <a:sym typeface="幼圆" panose="02010509060101010101" pitchFamily="49" charset="-122"/>
            </a:endParaRPr>
          </a:p>
        </p:txBody>
      </p:sp>
      <p:sp>
        <p:nvSpPr>
          <p:cNvPr id="22" name="矩形 21"/>
          <p:cNvSpPr/>
          <p:nvPr/>
        </p:nvSpPr>
        <p:spPr>
          <a:xfrm>
            <a:off x="8922966" y="1865714"/>
            <a:ext cx="1003344" cy="523220"/>
          </a:xfrm>
          <a:prstGeom prst="rect">
            <a:avLst/>
          </a:prstGeom>
        </p:spPr>
        <p:txBody>
          <a:bodyPr wrap="square">
            <a:spAutoFit/>
          </a:bodyPr>
          <a:lstStyle/>
          <a:p>
            <a:pPr eaLnBrk="1" hangingPunct="1"/>
            <a:r>
              <a:rPr lang="en-US" altLang="zh-CN" sz="2800">
                <a:solidFill>
                  <a:schemeClr val="accent1"/>
                </a:solidFill>
                <a:latin typeface="+mj-ea"/>
                <a:ea typeface="+mj-ea"/>
                <a:sym typeface="幼圆" panose="02010509060101010101" pitchFamily="49" charset="-122"/>
              </a:rPr>
              <a:t>……</a:t>
            </a:r>
            <a:endParaRPr lang="zh-CN" altLang="en-US" sz="2800">
              <a:solidFill>
                <a:schemeClr val="accent1"/>
              </a:solidFill>
              <a:latin typeface="+mj-ea"/>
              <a:ea typeface="+mj-ea"/>
              <a:sym typeface="幼圆" panose="02010509060101010101" pitchFamily="49" charset="-122"/>
            </a:endParaRPr>
          </a:p>
        </p:txBody>
      </p:sp>
      <p:sp>
        <p:nvSpPr>
          <p:cNvPr id="23" name="矩形 22"/>
          <p:cNvSpPr/>
          <p:nvPr/>
        </p:nvSpPr>
        <p:spPr>
          <a:xfrm>
            <a:off x="4528386" y="4877930"/>
            <a:ext cx="1003344" cy="523220"/>
          </a:xfrm>
          <a:prstGeom prst="rect">
            <a:avLst/>
          </a:prstGeom>
        </p:spPr>
        <p:txBody>
          <a:bodyPr wrap="square">
            <a:spAutoFit/>
          </a:bodyPr>
          <a:lstStyle/>
          <a:p>
            <a:pPr eaLnBrk="1" hangingPunct="1"/>
            <a:r>
              <a:rPr lang="en-US" altLang="zh-CN" sz="2800">
                <a:solidFill>
                  <a:schemeClr val="accent1"/>
                </a:solidFill>
                <a:latin typeface="+mj-ea"/>
                <a:ea typeface="+mj-ea"/>
                <a:sym typeface="幼圆" panose="02010509060101010101" pitchFamily="49" charset="-122"/>
              </a:rPr>
              <a:t>……</a:t>
            </a:r>
            <a:endParaRPr lang="zh-CN" altLang="en-US" sz="2800">
              <a:solidFill>
                <a:schemeClr val="accent1"/>
              </a:solidFill>
              <a:latin typeface="+mj-ea"/>
              <a:ea typeface="+mj-ea"/>
              <a:sym typeface="幼圆" panose="02010509060101010101" pitchFamily="49" charset="-122"/>
            </a:endParaRPr>
          </a:p>
        </p:txBody>
      </p:sp>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2694" y="1506500"/>
            <a:ext cx="1626091" cy="499228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advTm="7551">
        <p:wipe/>
      </p:transition>
    </mc:Choice>
    <mc:Fallback xmlns="">
      <p:transition spd="slow" advTm="7551">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90"/>
                                          </p:val>
                                        </p:tav>
                                        <p:tav tm="100000">
                                          <p:val>
                                            <p:fltVal val="0"/>
                                          </p:val>
                                        </p:tav>
                                      </p:tavLst>
                                    </p:anim>
                                    <p:animEffect transition="in" filter="fade">
                                      <p:cBhvr>
                                        <p:cTn id="10" dur="400"/>
                                        <p:tgtEl>
                                          <p:spTgt spid="2"/>
                                        </p:tgtEl>
                                      </p:cBhvr>
                                    </p:animEffect>
                                  </p:childTnLst>
                                </p:cTn>
                              </p:par>
                              <p:par>
                                <p:cTn id="11" presetID="8" presetClass="emph" presetSubtype="0" fill="hold" grpId="1" nodeType="withEffect">
                                  <p:stCondLst>
                                    <p:cond delay="0"/>
                                  </p:stCondLst>
                                  <p:childTnLst>
                                    <p:animRot by="21600000">
                                      <p:cBhvr>
                                        <p:cTn id="12" dur="400" fill="hold"/>
                                        <p:tgtEl>
                                          <p:spTgt spid="2"/>
                                        </p:tgtEl>
                                        <p:attrNameLst>
                                          <p:attrName>r</p:attrName>
                                        </p:attrNameLst>
                                      </p:cBhvr>
                                    </p:animRo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par>
                                <p:cTn id="33" presetID="53" presetClass="entr" presetSubtype="16" fill="hold" grpId="0" nodeType="withEffect">
                                  <p:stCondLst>
                                    <p:cond delay="50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par>
                                <p:cTn id="38" presetID="53" presetClass="entr" presetSubtype="16" fill="hold" grpId="0" nodeType="withEffect">
                                  <p:stCondLst>
                                    <p:cond delay="40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par>
                                <p:cTn id="43" presetID="53" presetClass="entr" presetSubtype="16" fill="hold" grpId="0" nodeType="withEffect">
                                  <p:stCondLst>
                                    <p:cond delay="20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par>
                                <p:cTn id="53" presetID="53" presetClass="entr" presetSubtype="16" fill="hold" grpId="0" nodeType="withEffect">
                                  <p:stCondLst>
                                    <p:cond delay="30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fltVal val="0"/>
                                          </p:val>
                                        </p:tav>
                                        <p:tav tm="100000">
                                          <p:val>
                                            <p:strVal val="#ppt_h"/>
                                          </p:val>
                                        </p:tav>
                                      </p:tavLst>
                                    </p:anim>
                                    <p:animEffect transition="in" filter="fade">
                                      <p:cBhvr>
                                        <p:cTn id="62" dur="500"/>
                                        <p:tgtEl>
                                          <p:spTgt spid="16"/>
                                        </p:tgtEl>
                                      </p:cBhvr>
                                    </p:animEffect>
                                  </p:childTnLst>
                                </p:cTn>
                              </p:par>
                              <p:par>
                                <p:cTn id="63" presetID="53" presetClass="entr" presetSubtype="16" fill="hold" grpId="0" nodeType="withEffect">
                                  <p:stCondLst>
                                    <p:cond delay="500"/>
                                  </p:stCondLst>
                                  <p:childTnLst>
                                    <p:set>
                                      <p:cBhvr>
                                        <p:cTn id="64" dur="1" fill="hold">
                                          <p:stCondLst>
                                            <p:cond delay="0"/>
                                          </p:stCondLst>
                                        </p:cTn>
                                        <p:tgtEl>
                                          <p:spTgt spid="17"/>
                                        </p:tgtEl>
                                        <p:attrNameLst>
                                          <p:attrName>style.visibility</p:attrName>
                                        </p:attrNameLst>
                                      </p:cBhvr>
                                      <p:to>
                                        <p:strVal val="visible"/>
                                      </p:to>
                                    </p:set>
                                    <p:anim calcmode="lin" valueType="num">
                                      <p:cBhvr>
                                        <p:cTn id="65" dur="500" fill="hold"/>
                                        <p:tgtEl>
                                          <p:spTgt spid="17"/>
                                        </p:tgtEl>
                                        <p:attrNameLst>
                                          <p:attrName>ppt_w</p:attrName>
                                        </p:attrNameLst>
                                      </p:cBhvr>
                                      <p:tavLst>
                                        <p:tav tm="0">
                                          <p:val>
                                            <p:fltVal val="0"/>
                                          </p:val>
                                        </p:tav>
                                        <p:tav tm="100000">
                                          <p:val>
                                            <p:strVal val="#ppt_w"/>
                                          </p:val>
                                        </p:tav>
                                      </p:tavLst>
                                    </p:anim>
                                    <p:anim calcmode="lin" valueType="num">
                                      <p:cBhvr>
                                        <p:cTn id="66" dur="500" fill="hold"/>
                                        <p:tgtEl>
                                          <p:spTgt spid="17"/>
                                        </p:tgtEl>
                                        <p:attrNameLst>
                                          <p:attrName>ppt_h</p:attrName>
                                        </p:attrNameLst>
                                      </p:cBhvr>
                                      <p:tavLst>
                                        <p:tav tm="0">
                                          <p:val>
                                            <p:fltVal val="0"/>
                                          </p:val>
                                        </p:tav>
                                        <p:tav tm="100000">
                                          <p:val>
                                            <p:strVal val="#ppt_h"/>
                                          </p:val>
                                        </p:tav>
                                      </p:tavLst>
                                    </p:anim>
                                    <p:animEffect transition="in" filter="fade">
                                      <p:cBhvr>
                                        <p:cTn id="67" dur="500"/>
                                        <p:tgtEl>
                                          <p:spTgt spid="17"/>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animEffect transition="in" filter="fade">
                                      <p:cBhvr>
                                        <p:cTn id="72" dur="500"/>
                                        <p:tgtEl>
                                          <p:spTgt spid="18"/>
                                        </p:tgtEl>
                                      </p:cBhvr>
                                    </p:animEffect>
                                  </p:childTnLst>
                                </p:cTn>
                              </p:par>
                              <p:par>
                                <p:cTn id="73" presetID="53" presetClass="entr" presetSubtype="16" fill="hold" grpId="0" nodeType="withEffect">
                                  <p:stCondLst>
                                    <p:cond delay="30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fltVal val="0"/>
                                          </p:val>
                                        </p:tav>
                                        <p:tav tm="100000">
                                          <p:val>
                                            <p:strVal val="#ppt_h"/>
                                          </p:val>
                                        </p:tav>
                                      </p:tavLst>
                                    </p:anim>
                                    <p:animEffect transition="in" filter="fade">
                                      <p:cBhvr>
                                        <p:cTn id="77" dur="500"/>
                                        <p:tgtEl>
                                          <p:spTgt spid="19"/>
                                        </p:tgtEl>
                                      </p:cBhvr>
                                    </p:animEffect>
                                  </p:childTnLst>
                                </p:cTn>
                              </p:par>
                              <p:par>
                                <p:cTn id="78" presetID="53" presetClass="entr" presetSubtype="16" fill="hold" grpId="0" nodeType="withEffect">
                                  <p:stCondLst>
                                    <p:cond delay="500"/>
                                  </p:stCondLst>
                                  <p:childTnLst>
                                    <p:set>
                                      <p:cBhvr>
                                        <p:cTn id="79" dur="1" fill="hold">
                                          <p:stCondLst>
                                            <p:cond delay="0"/>
                                          </p:stCondLst>
                                        </p:cTn>
                                        <p:tgtEl>
                                          <p:spTgt spid="21"/>
                                        </p:tgtEl>
                                        <p:attrNameLst>
                                          <p:attrName>style.visibility</p:attrName>
                                        </p:attrNameLst>
                                      </p:cBhvr>
                                      <p:to>
                                        <p:strVal val="visible"/>
                                      </p:to>
                                    </p:set>
                                    <p:anim calcmode="lin" valueType="num">
                                      <p:cBhvr>
                                        <p:cTn id="80" dur="500" fill="hold"/>
                                        <p:tgtEl>
                                          <p:spTgt spid="21"/>
                                        </p:tgtEl>
                                        <p:attrNameLst>
                                          <p:attrName>ppt_w</p:attrName>
                                        </p:attrNameLst>
                                      </p:cBhvr>
                                      <p:tavLst>
                                        <p:tav tm="0">
                                          <p:val>
                                            <p:fltVal val="0"/>
                                          </p:val>
                                        </p:tav>
                                        <p:tav tm="100000">
                                          <p:val>
                                            <p:strVal val="#ppt_w"/>
                                          </p:val>
                                        </p:tav>
                                      </p:tavLst>
                                    </p:anim>
                                    <p:anim calcmode="lin" valueType="num">
                                      <p:cBhvr>
                                        <p:cTn id="81" dur="500" fill="hold"/>
                                        <p:tgtEl>
                                          <p:spTgt spid="21"/>
                                        </p:tgtEl>
                                        <p:attrNameLst>
                                          <p:attrName>ppt_h</p:attrName>
                                        </p:attrNameLst>
                                      </p:cBhvr>
                                      <p:tavLst>
                                        <p:tav tm="0">
                                          <p:val>
                                            <p:fltVal val="0"/>
                                          </p:val>
                                        </p:tav>
                                        <p:tav tm="100000">
                                          <p:val>
                                            <p:strVal val="#ppt_h"/>
                                          </p:val>
                                        </p:tav>
                                      </p:tavLst>
                                    </p:anim>
                                    <p:animEffect transition="in" filter="fade">
                                      <p:cBhvr>
                                        <p:cTn id="82" dur="500"/>
                                        <p:tgtEl>
                                          <p:spTgt spid="21"/>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p:cTn id="85" dur="500" fill="hold"/>
                                        <p:tgtEl>
                                          <p:spTgt spid="22"/>
                                        </p:tgtEl>
                                        <p:attrNameLst>
                                          <p:attrName>ppt_w</p:attrName>
                                        </p:attrNameLst>
                                      </p:cBhvr>
                                      <p:tavLst>
                                        <p:tav tm="0">
                                          <p:val>
                                            <p:fltVal val="0"/>
                                          </p:val>
                                        </p:tav>
                                        <p:tav tm="100000">
                                          <p:val>
                                            <p:strVal val="#ppt_w"/>
                                          </p:val>
                                        </p:tav>
                                      </p:tavLst>
                                    </p:anim>
                                    <p:anim calcmode="lin" valueType="num">
                                      <p:cBhvr>
                                        <p:cTn id="86" dur="500" fill="hold"/>
                                        <p:tgtEl>
                                          <p:spTgt spid="22"/>
                                        </p:tgtEl>
                                        <p:attrNameLst>
                                          <p:attrName>ppt_h</p:attrName>
                                        </p:attrNameLst>
                                      </p:cBhvr>
                                      <p:tavLst>
                                        <p:tav tm="0">
                                          <p:val>
                                            <p:fltVal val="0"/>
                                          </p:val>
                                        </p:tav>
                                        <p:tav tm="100000">
                                          <p:val>
                                            <p:strVal val="#ppt_h"/>
                                          </p:val>
                                        </p:tav>
                                      </p:tavLst>
                                    </p:anim>
                                    <p:animEffect transition="in" filter="fade">
                                      <p:cBhvr>
                                        <p:cTn id="87" dur="500"/>
                                        <p:tgtEl>
                                          <p:spTgt spid="22"/>
                                        </p:tgtEl>
                                      </p:cBhvr>
                                    </p:animEffect>
                                  </p:childTnLst>
                                </p:cTn>
                              </p:par>
                              <p:par>
                                <p:cTn id="88" presetID="53" presetClass="entr" presetSubtype="16" fill="hold" grpId="0" nodeType="withEffect">
                                  <p:stCondLst>
                                    <p:cond delay="300"/>
                                  </p:stCondLst>
                                  <p:childTnLst>
                                    <p:set>
                                      <p:cBhvr>
                                        <p:cTn id="89" dur="1" fill="hold">
                                          <p:stCondLst>
                                            <p:cond delay="0"/>
                                          </p:stCondLst>
                                        </p:cTn>
                                        <p:tgtEl>
                                          <p:spTgt spid="23"/>
                                        </p:tgtEl>
                                        <p:attrNameLst>
                                          <p:attrName>style.visibility</p:attrName>
                                        </p:attrNameLst>
                                      </p:cBhvr>
                                      <p:to>
                                        <p:strVal val="visible"/>
                                      </p:to>
                                    </p:set>
                                    <p:anim calcmode="lin" valueType="num">
                                      <p:cBhvr>
                                        <p:cTn id="90" dur="500" fill="hold"/>
                                        <p:tgtEl>
                                          <p:spTgt spid="23"/>
                                        </p:tgtEl>
                                        <p:attrNameLst>
                                          <p:attrName>ppt_w</p:attrName>
                                        </p:attrNameLst>
                                      </p:cBhvr>
                                      <p:tavLst>
                                        <p:tav tm="0">
                                          <p:val>
                                            <p:fltVal val="0"/>
                                          </p:val>
                                        </p:tav>
                                        <p:tav tm="100000">
                                          <p:val>
                                            <p:strVal val="#ppt_w"/>
                                          </p:val>
                                        </p:tav>
                                      </p:tavLst>
                                    </p:anim>
                                    <p:anim calcmode="lin" valueType="num">
                                      <p:cBhvr>
                                        <p:cTn id="91" dur="500" fill="hold"/>
                                        <p:tgtEl>
                                          <p:spTgt spid="23"/>
                                        </p:tgtEl>
                                        <p:attrNameLst>
                                          <p:attrName>ppt_h</p:attrName>
                                        </p:attrNameLst>
                                      </p:cBhvr>
                                      <p:tavLst>
                                        <p:tav tm="0">
                                          <p:val>
                                            <p:fltVal val="0"/>
                                          </p:val>
                                        </p:tav>
                                        <p:tav tm="100000">
                                          <p:val>
                                            <p:strVal val="#ppt_h"/>
                                          </p:val>
                                        </p:tav>
                                      </p:tavLst>
                                    </p:anim>
                                    <p:animEffect transition="in" filter="fade">
                                      <p:cBhvr>
                                        <p:cTn id="9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2" grpId="1" animBg="1"/>
      <p:bldP spid="3" grpId="0"/>
      <p:bldP spid="9" grpId="0"/>
      <p:bldP spid="10" grpId="0"/>
      <p:bldP spid="11" grpId="0"/>
      <p:bldP spid="12" grpId="0"/>
      <p:bldP spid="13" grpId="0"/>
      <p:bldP spid="14" grpId="0"/>
      <p:bldP spid="15" grpId="0"/>
      <p:bldP spid="16" grpId="0"/>
      <p:bldP spid="17" grpId="0"/>
      <p:bldP spid="18" grpId="0"/>
      <p:bldP spid="19" grpId="0"/>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卷形: 水平 26"/>
          <p:cNvSpPr/>
          <p:nvPr/>
        </p:nvSpPr>
        <p:spPr bwMode="auto">
          <a:xfrm>
            <a:off x="5024154" y="1401631"/>
            <a:ext cx="5363633" cy="3518372"/>
          </a:xfrm>
          <a:prstGeom prst="horizontalScroll">
            <a:avLst>
              <a:gd name="adj" fmla="val 9135"/>
            </a:avLst>
          </a:prstGeom>
          <a:solidFill>
            <a:schemeClr val="accent2"/>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我们工作中有下列“症状”吗？</a:t>
            </a:r>
            <a:endPar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6" name="Rectangle 1026"/>
          <p:cNvSpPr>
            <a:spLocks noChangeArrowheads="1"/>
          </p:cNvSpPr>
          <p:nvPr/>
        </p:nvSpPr>
        <p:spPr bwMode="auto">
          <a:xfrm>
            <a:off x="5619326" y="2630587"/>
            <a:ext cx="4146347" cy="19389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marL="342900" indent="-342900">
              <a:buFont typeface="Arial" panose="020B0604020202020204" pitchFamily="34" charset="0"/>
              <a:defRPr sz="3600">
                <a:solidFill>
                  <a:schemeClr val="bg1"/>
                </a:solidFill>
                <a:latin typeface="Tahoma" panose="020B0604030504040204" pitchFamily="34" charset="0"/>
                <a:ea typeface="宋体" panose="02010600030101010101" pitchFamily="2" charset="-122"/>
              </a:defRPr>
            </a:lvl1pPr>
            <a:lvl2pPr marL="742950" indent="-285750">
              <a:buFont typeface="Arial" panose="020B0604020202020204" pitchFamily="34" charset="0"/>
              <a:defRPr sz="3600">
                <a:solidFill>
                  <a:schemeClr val="bg1"/>
                </a:solidFill>
                <a:latin typeface="Tahoma" panose="020B0604030504040204" pitchFamily="34" charset="0"/>
                <a:ea typeface="宋体" panose="02010600030101010101" pitchFamily="2" charset="-122"/>
              </a:defRPr>
            </a:lvl2pPr>
            <a:lvl3pPr marL="1143000" indent="-228600">
              <a:buFont typeface="Arial" panose="020B0604020202020204" pitchFamily="34" charset="0"/>
              <a:defRPr sz="3600">
                <a:solidFill>
                  <a:schemeClr val="bg1"/>
                </a:solidFill>
                <a:latin typeface="Tahoma" panose="020B0604030504040204" pitchFamily="34" charset="0"/>
                <a:ea typeface="宋体" panose="02010600030101010101" pitchFamily="2" charset="-122"/>
              </a:defRPr>
            </a:lvl3pPr>
            <a:lvl4pPr marL="1600200" indent="-228600">
              <a:buFont typeface="Arial" panose="020B0604020202020204" pitchFamily="34" charset="0"/>
              <a:defRPr sz="3600">
                <a:solidFill>
                  <a:schemeClr val="bg1"/>
                </a:solidFill>
                <a:latin typeface="Tahoma" panose="020B0604030504040204" pitchFamily="34" charset="0"/>
                <a:ea typeface="宋体" panose="02010600030101010101" pitchFamily="2" charset="-122"/>
              </a:defRPr>
            </a:lvl4pPr>
            <a:lvl5pPr marL="2057400" indent="-228600">
              <a:buFont typeface="Arial" panose="020B0604020202020204" pitchFamily="34" charset="0"/>
              <a:defRPr sz="3600">
                <a:solidFill>
                  <a:schemeClr val="bg1"/>
                </a:solidFill>
                <a:latin typeface="Tahoma" panose="020B060403050404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sz="3600">
                <a:solidFill>
                  <a:schemeClr val="bg1"/>
                </a:solidFill>
                <a:latin typeface="Tahoma" panose="020B060403050404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sz="3600">
                <a:solidFill>
                  <a:schemeClr val="bg1"/>
                </a:solidFill>
                <a:latin typeface="Tahoma" panose="020B060403050404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sz="3600">
                <a:solidFill>
                  <a:schemeClr val="bg1"/>
                </a:solidFill>
                <a:latin typeface="Tahoma" panose="020B060403050404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sz="3600">
                <a:solidFill>
                  <a:schemeClr val="bg1"/>
                </a:solidFill>
                <a:latin typeface="Tahoma" panose="020B0604030504040204" pitchFamily="34" charset="0"/>
                <a:ea typeface="宋体" panose="02010600030101010101" pitchFamily="2" charset="-122"/>
              </a:defRPr>
            </a:lvl9pPr>
          </a:lstStyle>
          <a:p>
            <a:pPr algn="just">
              <a:lnSpc>
                <a:spcPct val="150000"/>
              </a:lnSpc>
            </a:pPr>
            <a:r>
              <a:rPr lang="zh-CN" altLang="en-US" sz="2000" dirty="0">
                <a:solidFill>
                  <a:schemeClr val="accent1"/>
                </a:solidFill>
                <a:latin typeface="+mj-ea"/>
                <a:ea typeface="+mj-ea"/>
                <a:sym typeface="楷体_GB2312" panose="02010609030101010101" pitchFamily="49" charset="-122"/>
              </a:rPr>
              <a:t>1、资金的浪费     5、形象的浪费</a:t>
            </a:r>
          </a:p>
          <a:p>
            <a:pPr algn="just">
              <a:lnSpc>
                <a:spcPct val="150000"/>
              </a:lnSpc>
            </a:pPr>
            <a:r>
              <a:rPr lang="zh-CN" altLang="en-US" sz="2000" dirty="0">
                <a:solidFill>
                  <a:schemeClr val="accent1"/>
                </a:solidFill>
                <a:latin typeface="+mj-ea"/>
                <a:ea typeface="+mj-ea"/>
                <a:sym typeface="楷体_GB2312" panose="02010609030101010101" pitchFamily="49" charset="-122"/>
              </a:rPr>
              <a:t>2、场所的浪费     6、效率的浪费</a:t>
            </a:r>
          </a:p>
          <a:p>
            <a:pPr algn="just">
              <a:lnSpc>
                <a:spcPct val="150000"/>
              </a:lnSpc>
            </a:pPr>
            <a:r>
              <a:rPr lang="zh-CN" altLang="en-US" sz="2000" dirty="0">
                <a:solidFill>
                  <a:schemeClr val="accent1"/>
                </a:solidFill>
                <a:latin typeface="+mj-ea"/>
                <a:ea typeface="+mj-ea"/>
                <a:sym typeface="楷体_GB2312" panose="02010609030101010101" pitchFamily="49" charset="-122"/>
              </a:rPr>
              <a:t>3、人员的浪费     7、品质的浪费</a:t>
            </a:r>
          </a:p>
          <a:p>
            <a:pPr algn="just">
              <a:lnSpc>
                <a:spcPct val="150000"/>
              </a:lnSpc>
            </a:pPr>
            <a:r>
              <a:rPr lang="zh-CN" altLang="en-US" sz="2000" dirty="0">
                <a:solidFill>
                  <a:schemeClr val="accent1"/>
                </a:solidFill>
                <a:latin typeface="+mj-ea"/>
                <a:ea typeface="+mj-ea"/>
                <a:sym typeface="楷体_GB2312" panose="02010609030101010101" pitchFamily="49" charset="-122"/>
              </a:rPr>
              <a:t>4、士气的浪费     8、成品的浪费</a:t>
            </a:r>
            <a:endParaRPr lang="zh-CN" altLang="en-US" sz="2000" dirty="0">
              <a:solidFill>
                <a:schemeClr val="accent1"/>
              </a:solidFill>
              <a:latin typeface="+mj-ea"/>
              <a:ea typeface="+mj-ea"/>
            </a:endParaRPr>
          </a:p>
        </p:txBody>
      </p:sp>
      <p:grpSp>
        <p:nvGrpSpPr>
          <p:cNvPr id="4" name="组合 3"/>
          <p:cNvGrpSpPr/>
          <p:nvPr/>
        </p:nvGrpSpPr>
        <p:grpSpPr>
          <a:xfrm>
            <a:off x="5024154" y="1468808"/>
            <a:ext cx="5363633" cy="607984"/>
            <a:chOff x="968928" y="1468808"/>
            <a:chExt cx="5363633" cy="607984"/>
          </a:xfrm>
        </p:grpSpPr>
        <p:sp>
          <p:nvSpPr>
            <p:cNvPr id="10" name="矩形: 圆角 9"/>
            <p:cNvSpPr/>
            <p:nvPr/>
          </p:nvSpPr>
          <p:spPr bwMode="auto">
            <a:xfrm>
              <a:off x="968928" y="1497920"/>
              <a:ext cx="5363633" cy="578872"/>
            </a:xfrm>
            <a:prstGeom prst="roundRect">
              <a:avLst>
                <a:gd name="adj" fmla="val 9503"/>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3" name="矩形 2"/>
            <p:cNvSpPr/>
            <p:nvPr/>
          </p:nvSpPr>
          <p:spPr>
            <a:xfrm>
              <a:off x="1433071" y="1468808"/>
              <a:ext cx="4377278" cy="584775"/>
            </a:xfrm>
            <a:prstGeom prst="rect">
              <a:avLst/>
            </a:prstGeom>
            <a:noFill/>
          </p:spPr>
          <p:txBody>
            <a:bodyPr wrap="square" rtlCol="0">
              <a:spAutoFit/>
            </a:bodyPr>
            <a:lstStyle/>
            <a:p>
              <a:pPr algn="dist"/>
              <a:r>
                <a:rPr lang="zh-CN" altLang="en-US" sz="3200" b="1">
                  <a:solidFill>
                    <a:schemeClr val="accent2"/>
                  </a:solidFill>
                  <a:latin typeface="+mj-ea"/>
                  <a:ea typeface="+mj-ea"/>
                  <a:sym typeface="楷体_GB2312" panose="02010609030101010101" pitchFamily="49" charset="-122"/>
                </a:rPr>
                <a:t>造成浪费</a:t>
              </a:r>
              <a:endParaRPr lang="zh-CN" altLang="en-US" sz="3200" b="1">
                <a:solidFill>
                  <a:schemeClr val="accent2"/>
                </a:solidFill>
                <a:latin typeface="+mj-ea"/>
                <a:ea typeface="+mj-ea"/>
              </a:endParaRPr>
            </a:p>
          </p:txBody>
        </p:sp>
      </p:grpSp>
      <p:sp>
        <p:nvSpPr>
          <p:cNvPr id="7" name="矩形 6"/>
          <p:cNvSpPr/>
          <p:nvPr/>
        </p:nvSpPr>
        <p:spPr>
          <a:xfrm>
            <a:off x="5024154" y="1034021"/>
            <a:ext cx="5688632" cy="400110"/>
          </a:xfrm>
          <a:prstGeom prst="rect">
            <a:avLst/>
          </a:prstGeom>
          <a:noFill/>
        </p:spPr>
        <p:txBody>
          <a:bodyPr wrap="square" rtlCol="0">
            <a:spAutoFit/>
          </a:bodyPr>
          <a:lstStyle/>
          <a:p>
            <a:pPr algn="just"/>
            <a:r>
              <a:rPr lang="zh-CN" altLang="en-US" sz="2000">
                <a:solidFill>
                  <a:schemeClr val="accent1"/>
                </a:solidFill>
                <a:latin typeface="+mj-ea"/>
                <a:ea typeface="+mj-ea"/>
                <a:sym typeface="楷体_GB2312" panose="02010609030101010101" pitchFamily="49" charset="-122"/>
              </a:rPr>
              <a:t>综合以上种种不良现象,可以看出,不良现象均会</a:t>
            </a:r>
            <a:endParaRPr lang="zh-CN" altLang="en-US" sz="2000">
              <a:solidFill>
                <a:schemeClr val="accent1"/>
              </a:solidFill>
              <a:latin typeface="+mj-ea"/>
              <a:ea typeface="+mj-ea"/>
            </a:endParaRPr>
          </a:p>
        </p:txBody>
      </p:sp>
      <p:sp>
        <p:nvSpPr>
          <p:cNvPr id="9" name="矩形 8"/>
          <p:cNvSpPr/>
          <p:nvPr/>
        </p:nvSpPr>
        <p:spPr>
          <a:xfrm>
            <a:off x="6625293" y="2180133"/>
            <a:ext cx="1786066" cy="400110"/>
          </a:xfrm>
          <a:prstGeom prst="rect">
            <a:avLst/>
          </a:prstGeom>
          <a:noFill/>
        </p:spPr>
        <p:txBody>
          <a:bodyPr wrap="square" rtlCol="0">
            <a:spAutoFit/>
          </a:bodyPr>
          <a:lstStyle/>
          <a:p>
            <a:pPr algn="just"/>
            <a:r>
              <a:rPr lang="zh-CN" altLang="en-US" sz="2000" b="1">
                <a:solidFill>
                  <a:schemeClr val="accent1"/>
                </a:solidFill>
                <a:latin typeface="+mj-ea"/>
                <a:ea typeface="+mj-ea"/>
                <a:sym typeface="楷体_GB2312" panose="02010609030101010101" pitchFamily="49" charset="-122"/>
              </a:rPr>
              <a:t>这些浪费包括:</a:t>
            </a:r>
            <a:endParaRPr lang="zh-CN" altLang="en-US" sz="2000" b="1">
              <a:solidFill>
                <a:schemeClr val="accent1"/>
              </a:solidFill>
              <a:latin typeface="+mj-ea"/>
              <a:ea typeface="+mj-ea"/>
            </a:endParaRPr>
          </a:p>
        </p:txBody>
      </p:sp>
      <p:sp>
        <p:nvSpPr>
          <p:cNvPr id="28" name="矩形 27"/>
          <p:cNvSpPr/>
          <p:nvPr/>
        </p:nvSpPr>
        <p:spPr>
          <a:xfrm>
            <a:off x="4970863" y="5037091"/>
            <a:ext cx="6096000" cy="646331"/>
          </a:xfrm>
          <a:prstGeom prst="rect">
            <a:avLst/>
          </a:prstGeom>
          <a:noFill/>
        </p:spPr>
        <p:txBody>
          <a:bodyPr wrap="square" rtlCol="0">
            <a:spAutoFit/>
          </a:bodyPr>
          <a:lstStyle/>
          <a:p>
            <a:pPr algn="just"/>
            <a:r>
              <a:rPr lang="zh-CN" altLang="en-US" dirty="0">
                <a:solidFill>
                  <a:schemeClr val="accent1"/>
                </a:solidFill>
                <a:latin typeface="+mj-ea"/>
                <a:ea typeface="+mj-ea"/>
                <a:sym typeface="楷体_GB2312" panose="02010609030101010101" pitchFamily="49" charset="-122"/>
              </a:rPr>
              <a:t>因此如何成为一个有效率，高品质,低成本的企业,第一步就是要重视[整理，整顿，清洁]的工作,并彻底的把它做好。</a:t>
            </a:r>
          </a:p>
        </p:txBody>
      </p:sp>
      <p:sp>
        <p:nvSpPr>
          <p:cNvPr id="29" name="矩形 28"/>
          <p:cNvSpPr/>
          <p:nvPr/>
        </p:nvSpPr>
        <p:spPr>
          <a:xfrm>
            <a:off x="4946253" y="5947461"/>
            <a:ext cx="6370859" cy="400110"/>
          </a:xfrm>
          <a:prstGeom prst="rect">
            <a:avLst/>
          </a:prstGeom>
          <a:noFill/>
        </p:spPr>
        <p:txBody>
          <a:bodyPr wrap="square" rtlCol="0">
            <a:spAutoFit/>
          </a:bodyPr>
          <a:lstStyle/>
          <a:p>
            <a:pPr algn="just"/>
            <a:r>
              <a:rPr lang="zh-CN" altLang="en-US" sz="2000" b="1">
                <a:solidFill>
                  <a:schemeClr val="bg2"/>
                </a:solidFill>
                <a:latin typeface="+mj-ea"/>
                <a:ea typeface="+mj-ea"/>
                <a:sym typeface="楷体_GB2312" panose="02010609030101010101" pitchFamily="49" charset="-122"/>
              </a:rPr>
              <a:t>对以上这些病症，我们开给一个处</a:t>
            </a:r>
            <a:r>
              <a:rPr lang="en-US" altLang="zh-CN" sz="2000" b="1">
                <a:solidFill>
                  <a:schemeClr val="bg2"/>
                </a:solidFill>
                <a:latin typeface="+mj-ea"/>
                <a:ea typeface="+mj-ea"/>
                <a:sym typeface="楷体_GB2312" panose="02010609030101010101" pitchFamily="49" charset="-122"/>
              </a:rPr>
              <a:t>——</a:t>
            </a:r>
            <a:r>
              <a:rPr lang="zh-CN" altLang="en-US" sz="2000" b="1">
                <a:solidFill>
                  <a:schemeClr val="bg2"/>
                </a:solidFill>
                <a:latin typeface="+mj-ea"/>
                <a:ea typeface="+mj-ea"/>
                <a:sym typeface="楷体_GB2312" panose="02010609030101010101" pitchFamily="49" charset="-122"/>
              </a:rPr>
              <a:t>药名叫[6</a:t>
            </a:r>
            <a:r>
              <a:rPr lang="en-US" altLang="zh-CN" sz="2000" b="1">
                <a:solidFill>
                  <a:schemeClr val="bg2"/>
                </a:solidFill>
                <a:latin typeface="+mj-ea"/>
                <a:ea typeface="+mj-ea"/>
                <a:sym typeface="楷体_GB2312" panose="02010609030101010101" pitchFamily="49" charset="-122"/>
              </a:rPr>
              <a:t>S</a:t>
            </a:r>
            <a:r>
              <a:rPr lang="zh-CN" altLang="en-US" sz="2000" b="1">
                <a:solidFill>
                  <a:schemeClr val="bg2"/>
                </a:solidFill>
                <a:latin typeface="+mj-ea"/>
                <a:ea typeface="+mj-ea"/>
                <a:sym typeface="楷体_GB2312" panose="02010609030101010101" pitchFamily="49" charset="-122"/>
              </a:rPr>
              <a:t>]。</a:t>
            </a:r>
            <a:r>
              <a:rPr lang="en-US" altLang="zh-CN" sz="2000" b="1">
                <a:solidFill>
                  <a:schemeClr val="bg2"/>
                </a:solidFill>
                <a:latin typeface="+mj-ea"/>
                <a:ea typeface="+mj-ea"/>
                <a:sym typeface="楷体_GB2312" panose="02010609030101010101" pitchFamily="49" charset="-122"/>
              </a:rPr>
              <a:t> </a:t>
            </a:r>
            <a:endParaRPr lang="zh-CN" altLang="en-US" sz="2000" b="1">
              <a:solidFill>
                <a:schemeClr val="bg2"/>
              </a:solidFill>
              <a:latin typeface="+mj-ea"/>
              <a:ea typeface="+mj-ea"/>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637" y="1034021"/>
            <a:ext cx="2530558" cy="511223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6352">
        <p:wipe/>
      </p:transition>
    </mc:Choice>
    <mc:Fallback xmlns="">
      <p:transition spd="slow" advTm="6352">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400" fill="hold"/>
                                        <p:tgtEl>
                                          <p:spTgt spid="4"/>
                                        </p:tgtEl>
                                        <p:attrNameLst>
                                          <p:attrName>ppt_w</p:attrName>
                                        </p:attrNameLst>
                                      </p:cBhvr>
                                      <p:tavLst>
                                        <p:tav tm="0">
                                          <p:val>
                                            <p:fltVal val="0"/>
                                          </p:val>
                                        </p:tav>
                                        <p:tav tm="100000">
                                          <p:val>
                                            <p:strVal val="#ppt_w"/>
                                          </p:val>
                                        </p:tav>
                                      </p:tavLst>
                                    </p:anim>
                                    <p:anim calcmode="lin" valueType="num">
                                      <p:cBhvr>
                                        <p:cTn id="14" dur="400" fill="hold"/>
                                        <p:tgtEl>
                                          <p:spTgt spid="4"/>
                                        </p:tgtEl>
                                        <p:attrNameLst>
                                          <p:attrName>ppt_h</p:attrName>
                                        </p:attrNameLst>
                                      </p:cBhvr>
                                      <p:tavLst>
                                        <p:tav tm="0">
                                          <p:val>
                                            <p:fltVal val="0"/>
                                          </p:val>
                                        </p:tav>
                                        <p:tav tm="100000">
                                          <p:val>
                                            <p:strVal val="#ppt_h"/>
                                          </p:val>
                                        </p:tav>
                                      </p:tavLst>
                                    </p:anim>
                                    <p:anim calcmode="lin" valueType="num">
                                      <p:cBhvr>
                                        <p:cTn id="15" dur="400" fill="hold"/>
                                        <p:tgtEl>
                                          <p:spTgt spid="4"/>
                                        </p:tgtEl>
                                        <p:attrNameLst>
                                          <p:attrName>style.rotation</p:attrName>
                                        </p:attrNameLst>
                                      </p:cBhvr>
                                      <p:tavLst>
                                        <p:tav tm="0">
                                          <p:val>
                                            <p:fltVal val="90"/>
                                          </p:val>
                                        </p:tav>
                                        <p:tav tm="100000">
                                          <p:val>
                                            <p:fltVal val="0"/>
                                          </p:val>
                                        </p:tav>
                                      </p:tavLst>
                                    </p:anim>
                                    <p:animEffect transition="in" filter="fade">
                                      <p:cBhvr>
                                        <p:cTn id="16" dur="400"/>
                                        <p:tgtEl>
                                          <p:spTgt spid="4"/>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42" presetClass="entr" presetSubtype="0"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500"/>
                                        <p:tgtEl>
                                          <p:spTgt spid="28"/>
                                        </p:tgtEl>
                                      </p:cBhvr>
                                    </p:animEffect>
                                    <p:anim calcmode="lin" valueType="num">
                                      <p:cBhvr>
                                        <p:cTn id="36" dur="500" fill="hold"/>
                                        <p:tgtEl>
                                          <p:spTgt spid="28"/>
                                        </p:tgtEl>
                                        <p:attrNameLst>
                                          <p:attrName>ppt_x</p:attrName>
                                        </p:attrNameLst>
                                      </p:cBhvr>
                                      <p:tavLst>
                                        <p:tav tm="0">
                                          <p:val>
                                            <p:strVal val="#ppt_x"/>
                                          </p:val>
                                        </p:tav>
                                        <p:tav tm="100000">
                                          <p:val>
                                            <p:strVal val="#ppt_x"/>
                                          </p:val>
                                        </p:tav>
                                      </p:tavLst>
                                    </p:anim>
                                    <p:anim calcmode="lin" valueType="num">
                                      <p:cBhvr>
                                        <p:cTn id="37" dur="500" fill="hold"/>
                                        <p:tgtEl>
                                          <p:spTgt spid="28"/>
                                        </p:tgtEl>
                                        <p:attrNameLst>
                                          <p:attrName>ppt_y</p:attrName>
                                        </p:attrNameLst>
                                      </p:cBhvr>
                                      <p:tavLst>
                                        <p:tav tm="0">
                                          <p:val>
                                            <p:strVal val="#ppt_y+.1"/>
                                          </p:val>
                                        </p:tav>
                                        <p:tav tm="100000">
                                          <p:val>
                                            <p:strVal val="#ppt_y"/>
                                          </p:val>
                                        </p:tav>
                                      </p:tavLst>
                                    </p:anim>
                                  </p:childTnLst>
                                </p:cTn>
                              </p:par>
                            </p:childTnLst>
                          </p:cTn>
                        </p:par>
                        <p:par>
                          <p:cTn id="38" fill="hold">
                            <p:stCondLst>
                              <p:cond delay="2500"/>
                            </p:stCondLst>
                            <p:childTnLst>
                              <p:par>
                                <p:cTn id="39" presetID="56" presetClass="entr" presetSubtype="0" fill="hold" grpId="0" nodeType="afterEffect">
                                  <p:stCondLst>
                                    <p:cond delay="0"/>
                                  </p:stCondLst>
                                  <p:iterate type="lt">
                                    <p:tmPct val="10000"/>
                                  </p:iterate>
                                  <p:childTnLst>
                                    <p:set>
                                      <p:cBhvr>
                                        <p:cTn id="40" dur="1" fill="hold">
                                          <p:stCondLst>
                                            <p:cond delay="0"/>
                                          </p:stCondLst>
                                        </p:cTn>
                                        <p:tgtEl>
                                          <p:spTgt spid="29"/>
                                        </p:tgtEl>
                                        <p:attrNameLst>
                                          <p:attrName>style.visibility</p:attrName>
                                        </p:attrNameLst>
                                      </p:cBhvr>
                                      <p:to>
                                        <p:strVal val="visible"/>
                                      </p:to>
                                    </p:set>
                                    <p:anim by="(-#ppt_w*2)" calcmode="lin" valueType="num">
                                      <p:cBhvr rctx="PPT">
                                        <p:cTn id="41" dur="250" autoRev="1" fill="hold">
                                          <p:stCondLst>
                                            <p:cond delay="0"/>
                                          </p:stCondLst>
                                        </p:cTn>
                                        <p:tgtEl>
                                          <p:spTgt spid="29"/>
                                        </p:tgtEl>
                                        <p:attrNameLst>
                                          <p:attrName>ppt_w</p:attrName>
                                        </p:attrNameLst>
                                      </p:cBhvr>
                                    </p:anim>
                                    <p:anim by="(#ppt_w*0.50)" calcmode="lin" valueType="num">
                                      <p:cBhvr>
                                        <p:cTn id="42" dur="250" decel="50000" autoRev="1" fill="hold">
                                          <p:stCondLst>
                                            <p:cond delay="0"/>
                                          </p:stCondLst>
                                        </p:cTn>
                                        <p:tgtEl>
                                          <p:spTgt spid="29"/>
                                        </p:tgtEl>
                                        <p:attrNameLst>
                                          <p:attrName>ppt_x</p:attrName>
                                        </p:attrNameLst>
                                      </p:cBhvr>
                                    </p:anim>
                                    <p:anim from="(-#ppt_h/2)" to="(#ppt_y)" calcmode="lin" valueType="num">
                                      <p:cBhvr>
                                        <p:cTn id="43" dur="500" fill="hold">
                                          <p:stCondLst>
                                            <p:cond delay="0"/>
                                          </p:stCondLst>
                                        </p:cTn>
                                        <p:tgtEl>
                                          <p:spTgt spid="29"/>
                                        </p:tgtEl>
                                        <p:attrNameLst>
                                          <p:attrName>ppt_y</p:attrName>
                                        </p:attrNameLst>
                                      </p:cBhvr>
                                    </p:anim>
                                    <p:animRot by="21600000">
                                      <p:cBhvr>
                                        <p:cTn id="44" dur="500" fill="hold">
                                          <p:stCondLst>
                                            <p:cond delay="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6" grpId="0"/>
      <p:bldP spid="7" grpId="0"/>
      <p:bldP spid="9" grpId="0"/>
      <p:bldP spid="28"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缺角矩形 32"/>
          <p:cNvSpPr/>
          <p:nvPr/>
        </p:nvSpPr>
        <p:spPr bwMode="auto">
          <a:xfrm>
            <a:off x="4511270" y="2636912"/>
            <a:ext cx="3199716" cy="3521122"/>
          </a:xfrm>
          <a:prstGeom prst="plaque">
            <a:avLst/>
          </a:prstGeom>
          <a:solidFill>
            <a:schemeClr val="accent2"/>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4" name="缺角矩形 33"/>
          <p:cNvSpPr/>
          <p:nvPr/>
        </p:nvSpPr>
        <p:spPr bwMode="auto">
          <a:xfrm>
            <a:off x="7950506" y="2636912"/>
            <a:ext cx="3199716" cy="3521122"/>
          </a:xfrm>
          <a:prstGeom prst="plaque">
            <a:avLst/>
          </a:prstGeom>
          <a:solidFill>
            <a:schemeClr val="accent2"/>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2" name="缺角矩形 31"/>
          <p:cNvSpPr/>
          <p:nvPr/>
        </p:nvSpPr>
        <p:spPr bwMode="auto">
          <a:xfrm>
            <a:off x="1031090" y="2636912"/>
            <a:ext cx="3199716" cy="3521122"/>
          </a:xfrm>
          <a:prstGeom prst="plaque">
            <a:avLst/>
          </a:prstGeom>
          <a:solidFill>
            <a:schemeClr val="accent2"/>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的作用</a:t>
            </a:r>
            <a:endPar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4" name="组合 3"/>
          <p:cNvGrpSpPr/>
          <p:nvPr/>
        </p:nvGrpSpPr>
        <p:grpSpPr>
          <a:xfrm>
            <a:off x="1795101" y="1746913"/>
            <a:ext cx="1713430" cy="1713430"/>
            <a:chOff x="1795101" y="1746913"/>
            <a:chExt cx="1713430" cy="1713430"/>
          </a:xfrm>
        </p:grpSpPr>
        <p:sp>
          <p:nvSpPr>
            <p:cNvPr id="3" name="菱形 2"/>
            <p:cNvSpPr/>
            <p:nvPr/>
          </p:nvSpPr>
          <p:spPr bwMode="auto">
            <a:xfrm>
              <a:off x="1795101" y="1746913"/>
              <a:ext cx="1713430" cy="1713430"/>
            </a:xfrm>
            <a:prstGeom prst="diamond">
              <a:avLst/>
            </a:prstGeom>
            <a:gradFill>
              <a:gsLst>
                <a:gs pos="61000">
                  <a:schemeClr val="tx1"/>
                </a:gs>
                <a:gs pos="0">
                  <a:srgbClr val="0082B0"/>
                </a:gs>
                <a:gs pos="100000">
                  <a:srgbClr val="005674"/>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lstStyle/>
            <a:p>
              <a:pPr algn="ctr"/>
              <a:endParaRPr lang="zh-CN" altLang="en-US" sz="2000" dirty="0">
                <a:solidFill>
                  <a:schemeClr val="accent2"/>
                </a:solidFill>
                <a:latin typeface="+mj-ea"/>
                <a:ea typeface="+mj-ea"/>
              </a:endParaRPr>
            </a:p>
          </p:txBody>
        </p:sp>
        <p:sp>
          <p:nvSpPr>
            <p:cNvPr id="6" name="offices_304610"/>
            <p:cNvSpPr>
              <a:spLocks noChangeAspect="1"/>
            </p:cNvSpPr>
            <p:nvPr/>
          </p:nvSpPr>
          <p:spPr bwMode="auto">
            <a:xfrm>
              <a:off x="2306656" y="2224585"/>
              <a:ext cx="690320" cy="794134"/>
            </a:xfrm>
            <a:custGeom>
              <a:avLst/>
              <a:gdLst>
                <a:gd name="connsiteX0" fmla="*/ 316716 w 527406"/>
                <a:gd name="connsiteY0" fmla="*/ 473765 h 606722"/>
                <a:gd name="connsiteX1" fmla="*/ 297312 w 527406"/>
                <a:gd name="connsiteY1" fmla="*/ 493051 h 606722"/>
                <a:gd name="connsiteX2" fmla="*/ 297312 w 527406"/>
                <a:gd name="connsiteY2" fmla="*/ 509848 h 606722"/>
                <a:gd name="connsiteX3" fmla="*/ 316716 w 527406"/>
                <a:gd name="connsiteY3" fmla="*/ 529223 h 606722"/>
                <a:gd name="connsiteX4" fmla="*/ 336119 w 527406"/>
                <a:gd name="connsiteY4" fmla="*/ 509848 h 606722"/>
                <a:gd name="connsiteX5" fmla="*/ 336119 w 527406"/>
                <a:gd name="connsiteY5" fmla="*/ 493051 h 606722"/>
                <a:gd name="connsiteX6" fmla="*/ 316716 w 527406"/>
                <a:gd name="connsiteY6" fmla="*/ 473765 h 606722"/>
                <a:gd name="connsiteX7" fmla="*/ 210709 w 527406"/>
                <a:gd name="connsiteY7" fmla="*/ 473765 h 606722"/>
                <a:gd name="connsiteX8" fmla="*/ 191306 w 527406"/>
                <a:gd name="connsiteY8" fmla="*/ 493051 h 606722"/>
                <a:gd name="connsiteX9" fmla="*/ 191306 w 527406"/>
                <a:gd name="connsiteY9" fmla="*/ 509848 h 606722"/>
                <a:gd name="connsiteX10" fmla="*/ 210709 w 527406"/>
                <a:gd name="connsiteY10" fmla="*/ 529223 h 606722"/>
                <a:gd name="connsiteX11" fmla="*/ 230113 w 527406"/>
                <a:gd name="connsiteY11" fmla="*/ 509848 h 606722"/>
                <a:gd name="connsiteX12" fmla="*/ 230113 w 527406"/>
                <a:gd name="connsiteY12" fmla="*/ 493051 h 606722"/>
                <a:gd name="connsiteX13" fmla="*/ 210709 w 527406"/>
                <a:gd name="connsiteY13" fmla="*/ 473765 h 606722"/>
                <a:gd name="connsiteX14" fmla="*/ 316716 w 527406"/>
                <a:gd name="connsiteY14" fmla="*/ 369158 h 606722"/>
                <a:gd name="connsiteX15" fmla="*/ 297312 w 527406"/>
                <a:gd name="connsiteY15" fmla="*/ 388533 h 606722"/>
                <a:gd name="connsiteX16" fmla="*/ 297312 w 527406"/>
                <a:gd name="connsiteY16" fmla="*/ 403997 h 606722"/>
                <a:gd name="connsiteX17" fmla="*/ 316716 w 527406"/>
                <a:gd name="connsiteY17" fmla="*/ 423372 h 606722"/>
                <a:gd name="connsiteX18" fmla="*/ 336119 w 527406"/>
                <a:gd name="connsiteY18" fmla="*/ 403997 h 606722"/>
                <a:gd name="connsiteX19" fmla="*/ 336119 w 527406"/>
                <a:gd name="connsiteY19" fmla="*/ 388533 h 606722"/>
                <a:gd name="connsiteX20" fmla="*/ 316716 w 527406"/>
                <a:gd name="connsiteY20" fmla="*/ 369158 h 606722"/>
                <a:gd name="connsiteX21" fmla="*/ 210709 w 527406"/>
                <a:gd name="connsiteY21" fmla="*/ 369158 h 606722"/>
                <a:gd name="connsiteX22" fmla="*/ 191306 w 527406"/>
                <a:gd name="connsiteY22" fmla="*/ 388533 h 606722"/>
                <a:gd name="connsiteX23" fmla="*/ 191306 w 527406"/>
                <a:gd name="connsiteY23" fmla="*/ 403997 h 606722"/>
                <a:gd name="connsiteX24" fmla="*/ 210709 w 527406"/>
                <a:gd name="connsiteY24" fmla="*/ 423372 h 606722"/>
                <a:gd name="connsiteX25" fmla="*/ 230113 w 527406"/>
                <a:gd name="connsiteY25" fmla="*/ 403997 h 606722"/>
                <a:gd name="connsiteX26" fmla="*/ 230113 w 527406"/>
                <a:gd name="connsiteY26" fmla="*/ 388533 h 606722"/>
                <a:gd name="connsiteX27" fmla="*/ 210709 w 527406"/>
                <a:gd name="connsiteY27" fmla="*/ 369158 h 606722"/>
                <a:gd name="connsiteX28" fmla="*/ 464115 w 527406"/>
                <a:gd name="connsiteY28" fmla="*/ 338220 h 606722"/>
                <a:gd name="connsiteX29" fmla="*/ 520997 w 527406"/>
                <a:gd name="connsiteY29" fmla="*/ 338220 h 606722"/>
                <a:gd name="connsiteX30" fmla="*/ 527406 w 527406"/>
                <a:gd name="connsiteY30" fmla="*/ 344619 h 606722"/>
                <a:gd name="connsiteX31" fmla="*/ 527406 w 527406"/>
                <a:gd name="connsiteY31" fmla="*/ 587347 h 606722"/>
                <a:gd name="connsiteX32" fmla="*/ 508089 w 527406"/>
                <a:gd name="connsiteY32" fmla="*/ 606722 h 606722"/>
                <a:gd name="connsiteX33" fmla="*/ 464115 w 527406"/>
                <a:gd name="connsiteY33" fmla="*/ 606722 h 606722"/>
                <a:gd name="connsiteX34" fmla="*/ 457617 w 527406"/>
                <a:gd name="connsiteY34" fmla="*/ 600234 h 606722"/>
                <a:gd name="connsiteX35" fmla="*/ 457617 w 527406"/>
                <a:gd name="connsiteY35" fmla="*/ 344619 h 606722"/>
                <a:gd name="connsiteX36" fmla="*/ 464115 w 527406"/>
                <a:gd name="connsiteY36" fmla="*/ 338220 h 606722"/>
                <a:gd name="connsiteX37" fmla="*/ 6497 w 527406"/>
                <a:gd name="connsiteY37" fmla="*/ 338220 h 606722"/>
                <a:gd name="connsiteX38" fmla="*/ 63363 w 527406"/>
                <a:gd name="connsiteY38" fmla="*/ 338220 h 606722"/>
                <a:gd name="connsiteX39" fmla="*/ 69860 w 527406"/>
                <a:gd name="connsiteY39" fmla="*/ 344619 h 606722"/>
                <a:gd name="connsiteX40" fmla="*/ 69860 w 527406"/>
                <a:gd name="connsiteY40" fmla="*/ 600234 h 606722"/>
                <a:gd name="connsiteX41" fmla="*/ 63363 w 527406"/>
                <a:gd name="connsiteY41" fmla="*/ 606722 h 606722"/>
                <a:gd name="connsiteX42" fmla="*/ 19401 w 527406"/>
                <a:gd name="connsiteY42" fmla="*/ 606722 h 606722"/>
                <a:gd name="connsiteX43" fmla="*/ 0 w 527406"/>
                <a:gd name="connsiteY43" fmla="*/ 587347 h 606722"/>
                <a:gd name="connsiteX44" fmla="*/ 0 w 527406"/>
                <a:gd name="connsiteY44" fmla="*/ 344619 h 606722"/>
                <a:gd name="connsiteX45" fmla="*/ 6497 w 527406"/>
                <a:gd name="connsiteY45" fmla="*/ 338220 h 606722"/>
                <a:gd name="connsiteX46" fmla="*/ 316716 w 527406"/>
                <a:gd name="connsiteY46" fmla="*/ 264641 h 606722"/>
                <a:gd name="connsiteX47" fmla="*/ 297312 w 527406"/>
                <a:gd name="connsiteY47" fmla="*/ 283927 h 606722"/>
                <a:gd name="connsiteX48" fmla="*/ 297312 w 527406"/>
                <a:gd name="connsiteY48" fmla="*/ 299480 h 606722"/>
                <a:gd name="connsiteX49" fmla="*/ 316716 w 527406"/>
                <a:gd name="connsiteY49" fmla="*/ 318855 h 606722"/>
                <a:gd name="connsiteX50" fmla="*/ 336119 w 527406"/>
                <a:gd name="connsiteY50" fmla="*/ 299480 h 606722"/>
                <a:gd name="connsiteX51" fmla="*/ 336119 w 527406"/>
                <a:gd name="connsiteY51" fmla="*/ 283927 h 606722"/>
                <a:gd name="connsiteX52" fmla="*/ 316716 w 527406"/>
                <a:gd name="connsiteY52" fmla="*/ 264641 h 606722"/>
                <a:gd name="connsiteX53" fmla="*/ 210709 w 527406"/>
                <a:gd name="connsiteY53" fmla="*/ 264641 h 606722"/>
                <a:gd name="connsiteX54" fmla="*/ 191306 w 527406"/>
                <a:gd name="connsiteY54" fmla="*/ 283927 h 606722"/>
                <a:gd name="connsiteX55" fmla="*/ 191306 w 527406"/>
                <a:gd name="connsiteY55" fmla="*/ 299480 h 606722"/>
                <a:gd name="connsiteX56" fmla="*/ 210709 w 527406"/>
                <a:gd name="connsiteY56" fmla="*/ 318855 h 606722"/>
                <a:gd name="connsiteX57" fmla="*/ 230113 w 527406"/>
                <a:gd name="connsiteY57" fmla="*/ 299480 h 606722"/>
                <a:gd name="connsiteX58" fmla="*/ 230113 w 527406"/>
                <a:gd name="connsiteY58" fmla="*/ 283927 h 606722"/>
                <a:gd name="connsiteX59" fmla="*/ 210709 w 527406"/>
                <a:gd name="connsiteY59" fmla="*/ 264641 h 606722"/>
                <a:gd name="connsiteX60" fmla="*/ 464115 w 527406"/>
                <a:gd name="connsiteY60" fmla="*/ 245286 h 606722"/>
                <a:gd name="connsiteX61" fmla="*/ 508089 w 527406"/>
                <a:gd name="connsiteY61" fmla="*/ 245286 h 606722"/>
                <a:gd name="connsiteX62" fmla="*/ 527406 w 527406"/>
                <a:gd name="connsiteY62" fmla="*/ 264654 h 606722"/>
                <a:gd name="connsiteX63" fmla="*/ 527406 w 527406"/>
                <a:gd name="connsiteY63" fmla="*/ 292994 h 606722"/>
                <a:gd name="connsiteX64" fmla="*/ 520997 w 527406"/>
                <a:gd name="connsiteY64" fmla="*/ 299480 h 606722"/>
                <a:gd name="connsiteX65" fmla="*/ 464115 w 527406"/>
                <a:gd name="connsiteY65" fmla="*/ 299480 h 606722"/>
                <a:gd name="connsiteX66" fmla="*/ 457617 w 527406"/>
                <a:gd name="connsiteY66" fmla="*/ 292994 h 606722"/>
                <a:gd name="connsiteX67" fmla="*/ 457617 w 527406"/>
                <a:gd name="connsiteY67" fmla="*/ 251683 h 606722"/>
                <a:gd name="connsiteX68" fmla="*/ 464115 w 527406"/>
                <a:gd name="connsiteY68" fmla="*/ 245286 h 606722"/>
                <a:gd name="connsiteX69" fmla="*/ 19401 w 527406"/>
                <a:gd name="connsiteY69" fmla="*/ 245286 h 606722"/>
                <a:gd name="connsiteX70" fmla="*/ 63363 w 527406"/>
                <a:gd name="connsiteY70" fmla="*/ 245286 h 606722"/>
                <a:gd name="connsiteX71" fmla="*/ 69860 w 527406"/>
                <a:gd name="connsiteY71" fmla="*/ 251683 h 606722"/>
                <a:gd name="connsiteX72" fmla="*/ 69860 w 527406"/>
                <a:gd name="connsiteY72" fmla="*/ 292994 h 606722"/>
                <a:gd name="connsiteX73" fmla="*/ 63363 w 527406"/>
                <a:gd name="connsiteY73" fmla="*/ 299480 h 606722"/>
                <a:gd name="connsiteX74" fmla="*/ 6497 w 527406"/>
                <a:gd name="connsiteY74" fmla="*/ 299480 h 606722"/>
                <a:gd name="connsiteX75" fmla="*/ 0 w 527406"/>
                <a:gd name="connsiteY75" fmla="*/ 292994 h 606722"/>
                <a:gd name="connsiteX76" fmla="*/ 0 w 527406"/>
                <a:gd name="connsiteY76" fmla="*/ 264654 h 606722"/>
                <a:gd name="connsiteX77" fmla="*/ 19401 w 527406"/>
                <a:gd name="connsiteY77" fmla="*/ 245286 h 606722"/>
                <a:gd name="connsiteX78" fmla="*/ 316716 w 527406"/>
                <a:gd name="connsiteY78" fmla="*/ 158790 h 606722"/>
                <a:gd name="connsiteX79" fmla="*/ 297312 w 527406"/>
                <a:gd name="connsiteY79" fmla="*/ 178076 h 606722"/>
                <a:gd name="connsiteX80" fmla="*/ 297312 w 527406"/>
                <a:gd name="connsiteY80" fmla="*/ 194874 h 606722"/>
                <a:gd name="connsiteX81" fmla="*/ 316716 w 527406"/>
                <a:gd name="connsiteY81" fmla="*/ 214248 h 606722"/>
                <a:gd name="connsiteX82" fmla="*/ 336119 w 527406"/>
                <a:gd name="connsiteY82" fmla="*/ 194874 h 606722"/>
                <a:gd name="connsiteX83" fmla="*/ 336119 w 527406"/>
                <a:gd name="connsiteY83" fmla="*/ 178076 h 606722"/>
                <a:gd name="connsiteX84" fmla="*/ 316716 w 527406"/>
                <a:gd name="connsiteY84" fmla="*/ 158790 h 606722"/>
                <a:gd name="connsiteX85" fmla="*/ 210709 w 527406"/>
                <a:gd name="connsiteY85" fmla="*/ 158790 h 606722"/>
                <a:gd name="connsiteX86" fmla="*/ 191306 w 527406"/>
                <a:gd name="connsiteY86" fmla="*/ 178076 h 606722"/>
                <a:gd name="connsiteX87" fmla="*/ 191306 w 527406"/>
                <a:gd name="connsiteY87" fmla="*/ 194874 h 606722"/>
                <a:gd name="connsiteX88" fmla="*/ 210709 w 527406"/>
                <a:gd name="connsiteY88" fmla="*/ 214248 h 606722"/>
                <a:gd name="connsiteX89" fmla="*/ 230113 w 527406"/>
                <a:gd name="connsiteY89" fmla="*/ 194874 h 606722"/>
                <a:gd name="connsiteX90" fmla="*/ 230113 w 527406"/>
                <a:gd name="connsiteY90" fmla="*/ 178076 h 606722"/>
                <a:gd name="connsiteX91" fmla="*/ 210709 w 527406"/>
                <a:gd name="connsiteY91" fmla="*/ 158790 h 606722"/>
                <a:gd name="connsiteX92" fmla="*/ 127933 w 527406"/>
                <a:gd name="connsiteY92" fmla="*/ 81291 h 606722"/>
                <a:gd name="connsiteX93" fmla="*/ 399403 w 527406"/>
                <a:gd name="connsiteY93" fmla="*/ 81291 h 606722"/>
                <a:gd name="connsiteX94" fmla="*/ 418806 w 527406"/>
                <a:gd name="connsiteY94" fmla="*/ 100666 h 606722"/>
                <a:gd name="connsiteX95" fmla="*/ 418806 w 527406"/>
                <a:gd name="connsiteY95" fmla="*/ 587347 h 606722"/>
                <a:gd name="connsiteX96" fmla="*/ 399403 w 527406"/>
                <a:gd name="connsiteY96" fmla="*/ 606722 h 606722"/>
                <a:gd name="connsiteX97" fmla="*/ 127933 w 527406"/>
                <a:gd name="connsiteY97" fmla="*/ 606722 h 606722"/>
                <a:gd name="connsiteX98" fmla="*/ 108530 w 527406"/>
                <a:gd name="connsiteY98" fmla="*/ 587347 h 606722"/>
                <a:gd name="connsiteX99" fmla="*/ 108530 w 527406"/>
                <a:gd name="connsiteY99" fmla="*/ 100666 h 606722"/>
                <a:gd name="connsiteX100" fmla="*/ 127933 w 527406"/>
                <a:gd name="connsiteY100" fmla="*/ 81291 h 606722"/>
                <a:gd name="connsiteX101" fmla="*/ 196519 w 527406"/>
                <a:gd name="connsiteY101" fmla="*/ 0 h 606722"/>
                <a:gd name="connsiteX102" fmla="*/ 332227 w 527406"/>
                <a:gd name="connsiteY102" fmla="*/ 0 h 606722"/>
                <a:gd name="connsiteX103" fmla="*/ 351627 w 527406"/>
                <a:gd name="connsiteY103" fmla="*/ 19366 h 606722"/>
                <a:gd name="connsiteX104" fmla="*/ 351627 w 527406"/>
                <a:gd name="connsiteY104" fmla="*/ 36155 h 606722"/>
                <a:gd name="connsiteX105" fmla="*/ 345131 w 527406"/>
                <a:gd name="connsiteY105" fmla="*/ 42551 h 606722"/>
                <a:gd name="connsiteX106" fmla="*/ 183615 w 527406"/>
                <a:gd name="connsiteY106" fmla="*/ 42551 h 606722"/>
                <a:gd name="connsiteX107" fmla="*/ 177119 w 527406"/>
                <a:gd name="connsiteY107" fmla="*/ 36155 h 606722"/>
                <a:gd name="connsiteX108" fmla="*/ 177119 w 527406"/>
                <a:gd name="connsiteY108" fmla="*/ 19366 h 606722"/>
                <a:gd name="connsiteX109" fmla="*/ 196519 w 527406"/>
                <a:gd name="connsiteY109"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527406" h="606722">
                  <a:moveTo>
                    <a:pt x="316716" y="473765"/>
                  </a:moveTo>
                  <a:cubicBezTo>
                    <a:pt x="306035" y="473765"/>
                    <a:pt x="297312" y="482385"/>
                    <a:pt x="297312" y="493051"/>
                  </a:cubicBezTo>
                  <a:lnTo>
                    <a:pt x="297312" y="509848"/>
                  </a:lnTo>
                  <a:cubicBezTo>
                    <a:pt x="297312" y="520602"/>
                    <a:pt x="306035" y="529223"/>
                    <a:pt x="316716" y="529223"/>
                  </a:cubicBezTo>
                  <a:cubicBezTo>
                    <a:pt x="327397" y="529223"/>
                    <a:pt x="336119" y="520602"/>
                    <a:pt x="336119" y="509848"/>
                  </a:cubicBezTo>
                  <a:lnTo>
                    <a:pt x="336119" y="493051"/>
                  </a:lnTo>
                  <a:cubicBezTo>
                    <a:pt x="336119" y="482385"/>
                    <a:pt x="327397" y="473765"/>
                    <a:pt x="316716" y="473765"/>
                  </a:cubicBezTo>
                  <a:close/>
                  <a:moveTo>
                    <a:pt x="210709" y="473765"/>
                  </a:moveTo>
                  <a:cubicBezTo>
                    <a:pt x="200028" y="473765"/>
                    <a:pt x="191306" y="482385"/>
                    <a:pt x="191306" y="493051"/>
                  </a:cubicBezTo>
                  <a:lnTo>
                    <a:pt x="191306" y="509848"/>
                  </a:lnTo>
                  <a:cubicBezTo>
                    <a:pt x="191306" y="520602"/>
                    <a:pt x="200028" y="529223"/>
                    <a:pt x="210709" y="529223"/>
                  </a:cubicBezTo>
                  <a:cubicBezTo>
                    <a:pt x="221390" y="529223"/>
                    <a:pt x="230113" y="520602"/>
                    <a:pt x="230113" y="509848"/>
                  </a:cubicBezTo>
                  <a:lnTo>
                    <a:pt x="230113" y="493051"/>
                  </a:lnTo>
                  <a:cubicBezTo>
                    <a:pt x="230113" y="482385"/>
                    <a:pt x="221390" y="473765"/>
                    <a:pt x="210709" y="473765"/>
                  </a:cubicBezTo>
                  <a:close/>
                  <a:moveTo>
                    <a:pt x="316716" y="369158"/>
                  </a:moveTo>
                  <a:cubicBezTo>
                    <a:pt x="306035" y="369158"/>
                    <a:pt x="297312" y="377868"/>
                    <a:pt x="297312" y="388533"/>
                  </a:cubicBezTo>
                  <a:lnTo>
                    <a:pt x="297312" y="403997"/>
                  </a:lnTo>
                  <a:cubicBezTo>
                    <a:pt x="297312" y="414751"/>
                    <a:pt x="306035" y="423372"/>
                    <a:pt x="316716" y="423372"/>
                  </a:cubicBezTo>
                  <a:cubicBezTo>
                    <a:pt x="327397" y="423372"/>
                    <a:pt x="336119" y="414751"/>
                    <a:pt x="336119" y="403997"/>
                  </a:cubicBezTo>
                  <a:lnTo>
                    <a:pt x="336119" y="388533"/>
                  </a:lnTo>
                  <a:cubicBezTo>
                    <a:pt x="336119" y="377868"/>
                    <a:pt x="327397" y="369158"/>
                    <a:pt x="316716" y="369158"/>
                  </a:cubicBezTo>
                  <a:close/>
                  <a:moveTo>
                    <a:pt x="210709" y="369158"/>
                  </a:moveTo>
                  <a:cubicBezTo>
                    <a:pt x="200028" y="369158"/>
                    <a:pt x="191306" y="377868"/>
                    <a:pt x="191306" y="388533"/>
                  </a:cubicBezTo>
                  <a:lnTo>
                    <a:pt x="191306" y="403997"/>
                  </a:lnTo>
                  <a:cubicBezTo>
                    <a:pt x="191306" y="414751"/>
                    <a:pt x="200028" y="423372"/>
                    <a:pt x="210709" y="423372"/>
                  </a:cubicBezTo>
                  <a:cubicBezTo>
                    <a:pt x="221390" y="423372"/>
                    <a:pt x="230113" y="414751"/>
                    <a:pt x="230113" y="403997"/>
                  </a:cubicBezTo>
                  <a:lnTo>
                    <a:pt x="230113" y="388533"/>
                  </a:lnTo>
                  <a:cubicBezTo>
                    <a:pt x="230113" y="377868"/>
                    <a:pt x="221390" y="369158"/>
                    <a:pt x="210709" y="369158"/>
                  </a:cubicBezTo>
                  <a:close/>
                  <a:moveTo>
                    <a:pt x="464115" y="338220"/>
                  </a:moveTo>
                  <a:lnTo>
                    <a:pt x="520997" y="338220"/>
                  </a:lnTo>
                  <a:cubicBezTo>
                    <a:pt x="524557" y="338220"/>
                    <a:pt x="527406" y="341064"/>
                    <a:pt x="527406" y="344619"/>
                  </a:cubicBezTo>
                  <a:lnTo>
                    <a:pt x="527406" y="587347"/>
                  </a:lnTo>
                  <a:cubicBezTo>
                    <a:pt x="527406" y="598012"/>
                    <a:pt x="518771" y="606722"/>
                    <a:pt x="508089" y="606722"/>
                  </a:cubicBezTo>
                  <a:lnTo>
                    <a:pt x="464115" y="606722"/>
                  </a:lnTo>
                  <a:cubicBezTo>
                    <a:pt x="460555" y="606722"/>
                    <a:pt x="457617" y="603789"/>
                    <a:pt x="457617" y="600234"/>
                  </a:cubicBezTo>
                  <a:lnTo>
                    <a:pt x="457617" y="344619"/>
                  </a:lnTo>
                  <a:cubicBezTo>
                    <a:pt x="457617" y="341064"/>
                    <a:pt x="460555" y="338220"/>
                    <a:pt x="464115" y="338220"/>
                  </a:cubicBezTo>
                  <a:close/>
                  <a:moveTo>
                    <a:pt x="6497" y="338220"/>
                  </a:moveTo>
                  <a:lnTo>
                    <a:pt x="63363" y="338220"/>
                  </a:lnTo>
                  <a:cubicBezTo>
                    <a:pt x="66923" y="338220"/>
                    <a:pt x="69860" y="341064"/>
                    <a:pt x="69860" y="344619"/>
                  </a:cubicBezTo>
                  <a:lnTo>
                    <a:pt x="69860" y="600234"/>
                  </a:lnTo>
                  <a:cubicBezTo>
                    <a:pt x="69860" y="603789"/>
                    <a:pt x="66923" y="606722"/>
                    <a:pt x="63363" y="606722"/>
                  </a:cubicBezTo>
                  <a:lnTo>
                    <a:pt x="19401" y="606722"/>
                  </a:lnTo>
                  <a:cubicBezTo>
                    <a:pt x="8721" y="606722"/>
                    <a:pt x="0" y="598012"/>
                    <a:pt x="0" y="587347"/>
                  </a:cubicBezTo>
                  <a:lnTo>
                    <a:pt x="0" y="344619"/>
                  </a:lnTo>
                  <a:cubicBezTo>
                    <a:pt x="0" y="341064"/>
                    <a:pt x="2937" y="338220"/>
                    <a:pt x="6497" y="338220"/>
                  </a:cubicBezTo>
                  <a:close/>
                  <a:moveTo>
                    <a:pt x="316716" y="264641"/>
                  </a:moveTo>
                  <a:cubicBezTo>
                    <a:pt x="306035" y="264641"/>
                    <a:pt x="297312" y="273262"/>
                    <a:pt x="297312" y="283927"/>
                  </a:cubicBezTo>
                  <a:lnTo>
                    <a:pt x="297312" y="299480"/>
                  </a:lnTo>
                  <a:cubicBezTo>
                    <a:pt x="297312" y="310145"/>
                    <a:pt x="306035" y="318855"/>
                    <a:pt x="316716" y="318855"/>
                  </a:cubicBezTo>
                  <a:cubicBezTo>
                    <a:pt x="327397" y="318855"/>
                    <a:pt x="336119" y="310145"/>
                    <a:pt x="336119" y="299480"/>
                  </a:cubicBezTo>
                  <a:lnTo>
                    <a:pt x="336119" y="283927"/>
                  </a:lnTo>
                  <a:cubicBezTo>
                    <a:pt x="336119" y="273262"/>
                    <a:pt x="327397" y="264641"/>
                    <a:pt x="316716" y="264641"/>
                  </a:cubicBezTo>
                  <a:close/>
                  <a:moveTo>
                    <a:pt x="210709" y="264641"/>
                  </a:moveTo>
                  <a:cubicBezTo>
                    <a:pt x="200028" y="264641"/>
                    <a:pt x="191306" y="273262"/>
                    <a:pt x="191306" y="283927"/>
                  </a:cubicBezTo>
                  <a:lnTo>
                    <a:pt x="191306" y="299480"/>
                  </a:lnTo>
                  <a:cubicBezTo>
                    <a:pt x="191306" y="310145"/>
                    <a:pt x="200028" y="318855"/>
                    <a:pt x="210709" y="318855"/>
                  </a:cubicBezTo>
                  <a:cubicBezTo>
                    <a:pt x="221390" y="318855"/>
                    <a:pt x="230113" y="310145"/>
                    <a:pt x="230113" y="299480"/>
                  </a:cubicBezTo>
                  <a:lnTo>
                    <a:pt x="230113" y="283927"/>
                  </a:lnTo>
                  <a:cubicBezTo>
                    <a:pt x="230113" y="273262"/>
                    <a:pt x="221390" y="264641"/>
                    <a:pt x="210709" y="264641"/>
                  </a:cubicBezTo>
                  <a:close/>
                  <a:moveTo>
                    <a:pt x="464115" y="245286"/>
                  </a:moveTo>
                  <a:lnTo>
                    <a:pt x="508089" y="245286"/>
                  </a:lnTo>
                  <a:cubicBezTo>
                    <a:pt x="518771" y="245286"/>
                    <a:pt x="527406" y="253904"/>
                    <a:pt x="527406" y="264654"/>
                  </a:cubicBezTo>
                  <a:lnTo>
                    <a:pt x="527406" y="292994"/>
                  </a:lnTo>
                  <a:cubicBezTo>
                    <a:pt x="527406" y="296548"/>
                    <a:pt x="524557" y="299480"/>
                    <a:pt x="520997" y="299480"/>
                  </a:cubicBezTo>
                  <a:lnTo>
                    <a:pt x="464115" y="299480"/>
                  </a:lnTo>
                  <a:cubicBezTo>
                    <a:pt x="460555" y="299480"/>
                    <a:pt x="457617" y="296548"/>
                    <a:pt x="457617" y="292994"/>
                  </a:cubicBezTo>
                  <a:lnTo>
                    <a:pt x="457617" y="251683"/>
                  </a:lnTo>
                  <a:cubicBezTo>
                    <a:pt x="457617" y="248129"/>
                    <a:pt x="460555" y="245286"/>
                    <a:pt x="464115" y="245286"/>
                  </a:cubicBezTo>
                  <a:close/>
                  <a:moveTo>
                    <a:pt x="19401" y="245286"/>
                  </a:moveTo>
                  <a:lnTo>
                    <a:pt x="63363" y="245286"/>
                  </a:lnTo>
                  <a:cubicBezTo>
                    <a:pt x="66923" y="245286"/>
                    <a:pt x="69860" y="248129"/>
                    <a:pt x="69860" y="251683"/>
                  </a:cubicBezTo>
                  <a:lnTo>
                    <a:pt x="69860" y="292994"/>
                  </a:lnTo>
                  <a:cubicBezTo>
                    <a:pt x="69860" y="296548"/>
                    <a:pt x="66923" y="299480"/>
                    <a:pt x="63363" y="299480"/>
                  </a:cubicBezTo>
                  <a:lnTo>
                    <a:pt x="6497" y="299480"/>
                  </a:lnTo>
                  <a:cubicBezTo>
                    <a:pt x="2937" y="299480"/>
                    <a:pt x="0" y="296548"/>
                    <a:pt x="0" y="292994"/>
                  </a:cubicBezTo>
                  <a:lnTo>
                    <a:pt x="0" y="264654"/>
                  </a:lnTo>
                  <a:cubicBezTo>
                    <a:pt x="0" y="253904"/>
                    <a:pt x="8721" y="245286"/>
                    <a:pt x="19401" y="245286"/>
                  </a:cubicBezTo>
                  <a:close/>
                  <a:moveTo>
                    <a:pt x="316716" y="158790"/>
                  </a:moveTo>
                  <a:cubicBezTo>
                    <a:pt x="306035" y="158790"/>
                    <a:pt x="297312" y="167411"/>
                    <a:pt x="297312" y="178076"/>
                  </a:cubicBezTo>
                  <a:lnTo>
                    <a:pt x="297312" y="194874"/>
                  </a:lnTo>
                  <a:cubicBezTo>
                    <a:pt x="297312" y="205628"/>
                    <a:pt x="306035" y="214248"/>
                    <a:pt x="316716" y="214248"/>
                  </a:cubicBezTo>
                  <a:cubicBezTo>
                    <a:pt x="327397" y="214248"/>
                    <a:pt x="336119" y="205628"/>
                    <a:pt x="336119" y="194874"/>
                  </a:cubicBezTo>
                  <a:lnTo>
                    <a:pt x="336119" y="178076"/>
                  </a:lnTo>
                  <a:cubicBezTo>
                    <a:pt x="336119" y="167411"/>
                    <a:pt x="327397" y="158790"/>
                    <a:pt x="316716" y="158790"/>
                  </a:cubicBezTo>
                  <a:close/>
                  <a:moveTo>
                    <a:pt x="210709" y="158790"/>
                  </a:moveTo>
                  <a:cubicBezTo>
                    <a:pt x="200028" y="158790"/>
                    <a:pt x="191306" y="167411"/>
                    <a:pt x="191306" y="178076"/>
                  </a:cubicBezTo>
                  <a:lnTo>
                    <a:pt x="191306" y="194874"/>
                  </a:lnTo>
                  <a:cubicBezTo>
                    <a:pt x="191306" y="205628"/>
                    <a:pt x="200028" y="214248"/>
                    <a:pt x="210709" y="214248"/>
                  </a:cubicBezTo>
                  <a:cubicBezTo>
                    <a:pt x="221390" y="214248"/>
                    <a:pt x="230113" y="205628"/>
                    <a:pt x="230113" y="194874"/>
                  </a:cubicBezTo>
                  <a:lnTo>
                    <a:pt x="230113" y="178076"/>
                  </a:lnTo>
                  <a:cubicBezTo>
                    <a:pt x="230113" y="167411"/>
                    <a:pt x="221390" y="158790"/>
                    <a:pt x="210709" y="158790"/>
                  </a:cubicBezTo>
                  <a:close/>
                  <a:moveTo>
                    <a:pt x="127933" y="81291"/>
                  </a:moveTo>
                  <a:lnTo>
                    <a:pt x="399403" y="81291"/>
                  </a:lnTo>
                  <a:cubicBezTo>
                    <a:pt x="410172" y="81291"/>
                    <a:pt x="418806" y="90001"/>
                    <a:pt x="418806" y="100666"/>
                  </a:cubicBezTo>
                  <a:lnTo>
                    <a:pt x="418806" y="587347"/>
                  </a:lnTo>
                  <a:cubicBezTo>
                    <a:pt x="418806" y="598012"/>
                    <a:pt x="410172" y="606722"/>
                    <a:pt x="399403" y="606722"/>
                  </a:cubicBezTo>
                  <a:lnTo>
                    <a:pt x="127933" y="606722"/>
                  </a:lnTo>
                  <a:cubicBezTo>
                    <a:pt x="117253" y="606722"/>
                    <a:pt x="108530" y="598012"/>
                    <a:pt x="108530" y="587347"/>
                  </a:cubicBezTo>
                  <a:lnTo>
                    <a:pt x="108530" y="100666"/>
                  </a:lnTo>
                  <a:cubicBezTo>
                    <a:pt x="108530" y="90001"/>
                    <a:pt x="117253" y="81291"/>
                    <a:pt x="127933" y="81291"/>
                  </a:cubicBezTo>
                  <a:close/>
                  <a:moveTo>
                    <a:pt x="196519" y="0"/>
                  </a:moveTo>
                  <a:lnTo>
                    <a:pt x="332227" y="0"/>
                  </a:lnTo>
                  <a:cubicBezTo>
                    <a:pt x="342906" y="0"/>
                    <a:pt x="351627" y="8706"/>
                    <a:pt x="351627" y="19366"/>
                  </a:cubicBezTo>
                  <a:lnTo>
                    <a:pt x="351627" y="36155"/>
                  </a:lnTo>
                  <a:cubicBezTo>
                    <a:pt x="351627" y="39708"/>
                    <a:pt x="348779" y="42551"/>
                    <a:pt x="345131" y="42551"/>
                  </a:cubicBezTo>
                  <a:lnTo>
                    <a:pt x="183615" y="42551"/>
                  </a:lnTo>
                  <a:cubicBezTo>
                    <a:pt x="180056" y="42551"/>
                    <a:pt x="177119" y="39708"/>
                    <a:pt x="177119" y="36155"/>
                  </a:cubicBezTo>
                  <a:lnTo>
                    <a:pt x="177119" y="19366"/>
                  </a:lnTo>
                  <a:cubicBezTo>
                    <a:pt x="177119" y="8706"/>
                    <a:pt x="185840" y="0"/>
                    <a:pt x="196519" y="0"/>
                  </a:cubicBezTo>
                  <a:close/>
                </a:path>
              </a:pathLst>
            </a:custGeom>
            <a:solidFill>
              <a:schemeClr val="accent2"/>
            </a:solidFill>
            <a:ln>
              <a:noFill/>
            </a:ln>
          </p:spPr>
        </p:sp>
      </p:grpSp>
      <p:grpSp>
        <p:nvGrpSpPr>
          <p:cNvPr id="5" name="组合 4"/>
          <p:cNvGrpSpPr/>
          <p:nvPr/>
        </p:nvGrpSpPr>
        <p:grpSpPr>
          <a:xfrm>
            <a:off x="5264618" y="1746913"/>
            <a:ext cx="1713430" cy="1713430"/>
            <a:chOff x="5264618" y="1746913"/>
            <a:chExt cx="1713430" cy="1713430"/>
          </a:xfrm>
        </p:grpSpPr>
        <p:sp>
          <p:nvSpPr>
            <p:cNvPr id="25" name="菱形 24"/>
            <p:cNvSpPr/>
            <p:nvPr/>
          </p:nvSpPr>
          <p:spPr bwMode="auto">
            <a:xfrm>
              <a:off x="5264618" y="1746913"/>
              <a:ext cx="1713430" cy="1713430"/>
            </a:xfrm>
            <a:prstGeom prst="diamond">
              <a:avLst/>
            </a:prstGeom>
            <a:gradFill>
              <a:gsLst>
                <a:gs pos="60000">
                  <a:schemeClr val="bg1"/>
                </a:gs>
                <a:gs pos="0">
                  <a:srgbClr val="57D2E7"/>
                </a:gs>
                <a:gs pos="100000">
                  <a:srgbClr val="1BA8B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dirty="0">
                <a:solidFill>
                  <a:schemeClr val="accent2"/>
                </a:solidFill>
                <a:latin typeface="+mj-ea"/>
                <a:ea typeface="+mj-ea"/>
              </a:endParaRPr>
            </a:p>
          </p:txBody>
        </p:sp>
        <p:sp>
          <p:nvSpPr>
            <p:cNvPr id="7" name="heart-shaped-outline-with-lock_31464"/>
            <p:cNvSpPr>
              <a:spLocks noChangeAspect="1"/>
            </p:cNvSpPr>
            <p:nvPr/>
          </p:nvSpPr>
          <p:spPr bwMode="auto">
            <a:xfrm>
              <a:off x="5702005" y="2268002"/>
              <a:ext cx="907514" cy="818460"/>
            </a:xfrm>
            <a:custGeom>
              <a:avLst/>
              <a:gdLst>
                <a:gd name="T0" fmla="*/ 1895 w 2241"/>
                <a:gd name="T1" fmla="*/ 136 h 2024"/>
                <a:gd name="T2" fmla="*/ 1121 w 2241"/>
                <a:gd name="T3" fmla="*/ 228 h 2024"/>
                <a:gd name="T4" fmla="*/ 346 w 2241"/>
                <a:gd name="T5" fmla="*/ 137 h 2024"/>
                <a:gd name="T6" fmla="*/ 0 w 2241"/>
                <a:gd name="T7" fmla="*/ 723 h 2024"/>
                <a:gd name="T8" fmla="*/ 31 w 2241"/>
                <a:gd name="T9" fmla="*/ 921 h 2024"/>
                <a:gd name="T10" fmla="*/ 1077 w 2241"/>
                <a:gd name="T11" fmla="*/ 1996 h 2024"/>
                <a:gd name="T12" fmla="*/ 1121 w 2241"/>
                <a:gd name="T13" fmla="*/ 2024 h 2024"/>
                <a:gd name="T14" fmla="*/ 1165 w 2241"/>
                <a:gd name="T15" fmla="*/ 1996 h 2024"/>
                <a:gd name="T16" fmla="*/ 2208 w 2241"/>
                <a:gd name="T17" fmla="*/ 929 h 2024"/>
                <a:gd name="T18" fmla="*/ 2241 w 2241"/>
                <a:gd name="T19" fmla="*/ 723 h 2024"/>
                <a:gd name="T20" fmla="*/ 1895 w 2241"/>
                <a:gd name="T21" fmla="*/ 136 h 2024"/>
                <a:gd name="T22" fmla="*/ 2048 w 2241"/>
                <a:gd name="T23" fmla="*/ 885 h 2024"/>
                <a:gd name="T24" fmla="*/ 1121 w 2241"/>
                <a:gd name="T25" fmla="*/ 1827 h 2024"/>
                <a:gd name="T26" fmla="*/ 191 w 2241"/>
                <a:gd name="T27" fmla="*/ 877 h 2024"/>
                <a:gd name="T28" fmla="*/ 166 w 2241"/>
                <a:gd name="T29" fmla="*/ 723 h 2024"/>
                <a:gd name="T30" fmla="*/ 426 w 2241"/>
                <a:gd name="T31" fmla="*/ 282 h 2024"/>
                <a:gd name="T32" fmla="*/ 669 w 2241"/>
                <a:gd name="T33" fmla="*/ 219 h 2024"/>
                <a:gd name="T34" fmla="*/ 1057 w 2241"/>
                <a:gd name="T35" fmla="*/ 402 h 2024"/>
                <a:gd name="T36" fmla="*/ 1121 w 2241"/>
                <a:gd name="T37" fmla="*/ 479 h 2024"/>
                <a:gd name="T38" fmla="*/ 1185 w 2241"/>
                <a:gd name="T39" fmla="*/ 402 h 2024"/>
                <a:gd name="T40" fmla="*/ 1815 w 2241"/>
                <a:gd name="T41" fmla="*/ 282 h 2024"/>
                <a:gd name="T42" fmla="*/ 2075 w 2241"/>
                <a:gd name="T43" fmla="*/ 723 h 2024"/>
                <a:gd name="T44" fmla="*/ 2048 w 2241"/>
                <a:gd name="T45" fmla="*/ 885 h 2024"/>
                <a:gd name="T46" fmla="*/ 1992 w 2241"/>
                <a:gd name="T47" fmla="*/ 723 h 2024"/>
                <a:gd name="T48" fmla="*/ 1972 w 2241"/>
                <a:gd name="T49" fmla="*/ 851 h 2024"/>
                <a:gd name="T50" fmla="*/ 1932 w 2241"/>
                <a:gd name="T51" fmla="*/ 880 h 2024"/>
                <a:gd name="T52" fmla="*/ 1919 w 2241"/>
                <a:gd name="T53" fmla="*/ 878 h 2024"/>
                <a:gd name="T54" fmla="*/ 1893 w 2241"/>
                <a:gd name="T55" fmla="*/ 826 h 2024"/>
                <a:gd name="T56" fmla="*/ 1909 w 2241"/>
                <a:gd name="T57" fmla="*/ 723 h 2024"/>
                <a:gd name="T58" fmla="*/ 1735 w 2241"/>
                <a:gd name="T59" fmla="*/ 428 h 2024"/>
                <a:gd name="T60" fmla="*/ 1572 w 2241"/>
                <a:gd name="T61" fmla="*/ 385 h 2024"/>
                <a:gd name="T62" fmla="*/ 1530 w 2241"/>
                <a:gd name="T63" fmla="*/ 344 h 2024"/>
                <a:gd name="T64" fmla="*/ 1572 w 2241"/>
                <a:gd name="T65" fmla="*/ 302 h 2024"/>
                <a:gd name="T66" fmla="*/ 1775 w 2241"/>
                <a:gd name="T67" fmla="*/ 355 h 2024"/>
                <a:gd name="T68" fmla="*/ 1992 w 2241"/>
                <a:gd name="T69" fmla="*/ 723 h 2024"/>
                <a:gd name="T70" fmla="*/ 1311 w 2241"/>
                <a:gd name="T71" fmla="*/ 832 h 2024"/>
                <a:gd name="T72" fmla="*/ 1227 w 2241"/>
                <a:gd name="T73" fmla="*/ 985 h 2024"/>
                <a:gd name="T74" fmla="*/ 1293 w 2241"/>
                <a:gd name="T75" fmla="*/ 1329 h 2024"/>
                <a:gd name="T76" fmla="*/ 948 w 2241"/>
                <a:gd name="T77" fmla="*/ 1329 h 2024"/>
                <a:gd name="T78" fmla="*/ 1003 w 2241"/>
                <a:gd name="T79" fmla="*/ 977 h 2024"/>
                <a:gd name="T80" fmla="*/ 931 w 2241"/>
                <a:gd name="T81" fmla="*/ 832 h 2024"/>
                <a:gd name="T82" fmla="*/ 1121 w 2241"/>
                <a:gd name="T83" fmla="*/ 642 h 2024"/>
                <a:gd name="T84" fmla="*/ 1311 w 2241"/>
                <a:gd name="T85" fmla="*/ 832 h 2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41" h="2024">
                  <a:moveTo>
                    <a:pt x="1895" y="136"/>
                  </a:moveTo>
                  <a:cubicBezTo>
                    <a:pt x="1645" y="0"/>
                    <a:pt x="1326" y="40"/>
                    <a:pt x="1121" y="228"/>
                  </a:cubicBezTo>
                  <a:cubicBezTo>
                    <a:pt x="915" y="41"/>
                    <a:pt x="593" y="0"/>
                    <a:pt x="346" y="137"/>
                  </a:cubicBezTo>
                  <a:cubicBezTo>
                    <a:pt x="133" y="254"/>
                    <a:pt x="0" y="479"/>
                    <a:pt x="0" y="723"/>
                  </a:cubicBezTo>
                  <a:cubicBezTo>
                    <a:pt x="0" y="793"/>
                    <a:pt x="11" y="863"/>
                    <a:pt x="31" y="921"/>
                  </a:cubicBezTo>
                  <a:cubicBezTo>
                    <a:pt x="138" y="1402"/>
                    <a:pt x="1038" y="1972"/>
                    <a:pt x="1077" y="1996"/>
                  </a:cubicBezTo>
                  <a:lnTo>
                    <a:pt x="1121" y="2024"/>
                  </a:lnTo>
                  <a:lnTo>
                    <a:pt x="1165" y="1996"/>
                  </a:lnTo>
                  <a:cubicBezTo>
                    <a:pt x="1203" y="1972"/>
                    <a:pt x="2103" y="1402"/>
                    <a:pt x="2208" y="929"/>
                  </a:cubicBezTo>
                  <a:cubicBezTo>
                    <a:pt x="2230" y="862"/>
                    <a:pt x="2241" y="792"/>
                    <a:pt x="2241" y="723"/>
                  </a:cubicBezTo>
                  <a:cubicBezTo>
                    <a:pt x="2241" y="479"/>
                    <a:pt x="2109" y="254"/>
                    <a:pt x="1895" y="136"/>
                  </a:cubicBezTo>
                  <a:close/>
                  <a:moveTo>
                    <a:pt x="2048" y="885"/>
                  </a:moveTo>
                  <a:cubicBezTo>
                    <a:pt x="1976" y="1209"/>
                    <a:pt x="1391" y="1650"/>
                    <a:pt x="1121" y="1827"/>
                  </a:cubicBezTo>
                  <a:cubicBezTo>
                    <a:pt x="850" y="1650"/>
                    <a:pt x="265" y="1209"/>
                    <a:pt x="191" y="877"/>
                  </a:cubicBezTo>
                  <a:cubicBezTo>
                    <a:pt x="174" y="828"/>
                    <a:pt x="166" y="776"/>
                    <a:pt x="166" y="723"/>
                  </a:cubicBezTo>
                  <a:cubicBezTo>
                    <a:pt x="166" y="539"/>
                    <a:pt x="266" y="370"/>
                    <a:pt x="426" y="282"/>
                  </a:cubicBezTo>
                  <a:cubicBezTo>
                    <a:pt x="501" y="241"/>
                    <a:pt x="585" y="219"/>
                    <a:pt x="669" y="219"/>
                  </a:cubicBezTo>
                  <a:cubicBezTo>
                    <a:pt x="819" y="219"/>
                    <a:pt x="960" y="286"/>
                    <a:pt x="1057" y="402"/>
                  </a:cubicBezTo>
                  <a:lnTo>
                    <a:pt x="1121" y="479"/>
                  </a:lnTo>
                  <a:lnTo>
                    <a:pt x="1185" y="402"/>
                  </a:lnTo>
                  <a:cubicBezTo>
                    <a:pt x="1335" y="220"/>
                    <a:pt x="1606" y="167"/>
                    <a:pt x="1815" y="282"/>
                  </a:cubicBezTo>
                  <a:cubicBezTo>
                    <a:pt x="1975" y="370"/>
                    <a:pt x="2075" y="539"/>
                    <a:pt x="2075" y="723"/>
                  </a:cubicBezTo>
                  <a:cubicBezTo>
                    <a:pt x="2075" y="775"/>
                    <a:pt x="2067" y="827"/>
                    <a:pt x="2048" y="885"/>
                  </a:cubicBezTo>
                  <a:close/>
                  <a:moveTo>
                    <a:pt x="1992" y="723"/>
                  </a:moveTo>
                  <a:cubicBezTo>
                    <a:pt x="1992" y="766"/>
                    <a:pt x="1985" y="809"/>
                    <a:pt x="1972" y="851"/>
                  </a:cubicBezTo>
                  <a:cubicBezTo>
                    <a:pt x="1966" y="869"/>
                    <a:pt x="1950" y="880"/>
                    <a:pt x="1932" y="880"/>
                  </a:cubicBezTo>
                  <a:cubicBezTo>
                    <a:pt x="1928" y="880"/>
                    <a:pt x="1924" y="880"/>
                    <a:pt x="1919" y="878"/>
                  </a:cubicBezTo>
                  <a:cubicBezTo>
                    <a:pt x="1897" y="871"/>
                    <a:pt x="1885" y="848"/>
                    <a:pt x="1893" y="826"/>
                  </a:cubicBezTo>
                  <a:cubicBezTo>
                    <a:pt x="1904" y="792"/>
                    <a:pt x="1909" y="757"/>
                    <a:pt x="1909" y="723"/>
                  </a:cubicBezTo>
                  <a:cubicBezTo>
                    <a:pt x="1909" y="600"/>
                    <a:pt x="1843" y="487"/>
                    <a:pt x="1735" y="428"/>
                  </a:cubicBezTo>
                  <a:cubicBezTo>
                    <a:pt x="1684" y="399"/>
                    <a:pt x="1629" y="385"/>
                    <a:pt x="1572" y="385"/>
                  </a:cubicBezTo>
                  <a:cubicBezTo>
                    <a:pt x="1549" y="385"/>
                    <a:pt x="1530" y="367"/>
                    <a:pt x="1530" y="344"/>
                  </a:cubicBezTo>
                  <a:cubicBezTo>
                    <a:pt x="1530" y="321"/>
                    <a:pt x="1549" y="302"/>
                    <a:pt x="1572" y="302"/>
                  </a:cubicBezTo>
                  <a:cubicBezTo>
                    <a:pt x="1643" y="302"/>
                    <a:pt x="1712" y="320"/>
                    <a:pt x="1775" y="355"/>
                  </a:cubicBezTo>
                  <a:cubicBezTo>
                    <a:pt x="1909" y="428"/>
                    <a:pt x="1992" y="569"/>
                    <a:pt x="1992" y="723"/>
                  </a:cubicBezTo>
                  <a:close/>
                  <a:moveTo>
                    <a:pt x="1311" y="832"/>
                  </a:moveTo>
                  <a:cubicBezTo>
                    <a:pt x="1311" y="896"/>
                    <a:pt x="1276" y="950"/>
                    <a:pt x="1227" y="985"/>
                  </a:cubicBezTo>
                  <a:lnTo>
                    <a:pt x="1293" y="1329"/>
                  </a:lnTo>
                  <a:lnTo>
                    <a:pt x="948" y="1329"/>
                  </a:lnTo>
                  <a:lnTo>
                    <a:pt x="1003" y="977"/>
                  </a:lnTo>
                  <a:cubicBezTo>
                    <a:pt x="960" y="943"/>
                    <a:pt x="931" y="891"/>
                    <a:pt x="931" y="832"/>
                  </a:cubicBezTo>
                  <a:cubicBezTo>
                    <a:pt x="931" y="727"/>
                    <a:pt x="1016" y="642"/>
                    <a:pt x="1121" y="642"/>
                  </a:cubicBezTo>
                  <a:cubicBezTo>
                    <a:pt x="1226" y="641"/>
                    <a:pt x="1311" y="727"/>
                    <a:pt x="1311" y="832"/>
                  </a:cubicBezTo>
                  <a:close/>
                </a:path>
              </a:pathLst>
            </a:custGeom>
            <a:solidFill>
              <a:schemeClr val="accent2"/>
            </a:solidFill>
            <a:ln>
              <a:noFill/>
            </a:ln>
          </p:spPr>
        </p:sp>
      </p:grpSp>
      <p:grpSp>
        <p:nvGrpSpPr>
          <p:cNvPr id="42" name="组合 41"/>
          <p:cNvGrpSpPr/>
          <p:nvPr/>
        </p:nvGrpSpPr>
        <p:grpSpPr>
          <a:xfrm>
            <a:off x="8686368" y="1746913"/>
            <a:ext cx="1713430" cy="1713430"/>
            <a:chOff x="8686368" y="1746913"/>
            <a:chExt cx="1713430" cy="1713430"/>
          </a:xfrm>
        </p:grpSpPr>
        <p:sp>
          <p:nvSpPr>
            <p:cNvPr id="27" name="菱形 26"/>
            <p:cNvSpPr/>
            <p:nvPr/>
          </p:nvSpPr>
          <p:spPr bwMode="auto">
            <a:xfrm>
              <a:off x="8686368" y="1746913"/>
              <a:ext cx="1713430" cy="1713430"/>
            </a:xfrm>
            <a:prstGeom prst="diamond">
              <a:avLst/>
            </a:prstGeom>
            <a:gradFill>
              <a:gsLst>
                <a:gs pos="57000">
                  <a:schemeClr val="tx2"/>
                </a:gs>
                <a:gs pos="0">
                  <a:srgbClr val="FFCB6D"/>
                </a:gs>
                <a:gs pos="100000">
                  <a:srgbClr val="FAA100"/>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dirty="0">
                <a:solidFill>
                  <a:schemeClr val="accent2"/>
                </a:solidFill>
                <a:latin typeface="+mj-ea"/>
                <a:ea typeface="+mj-ea"/>
              </a:endParaRPr>
            </a:p>
          </p:txBody>
        </p:sp>
        <p:sp>
          <p:nvSpPr>
            <p:cNvPr id="8" name="currency-decrease_72426"/>
            <p:cNvSpPr>
              <a:spLocks noChangeAspect="1"/>
            </p:cNvSpPr>
            <p:nvPr/>
          </p:nvSpPr>
          <p:spPr bwMode="auto">
            <a:xfrm>
              <a:off x="9108501" y="2088107"/>
              <a:ext cx="869164" cy="907510"/>
            </a:xfrm>
            <a:custGeom>
              <a:avLst/>
              <a:gdLst>
                <a:gd name="connsiteX0" fmla="*/ 249628 w 582165"/>
                <a:gd name="connsiteY0" fmla="*/ 492053 h 607851"/>
                <a:gd name="connsiteX1" fmla="*/ 413584 w 582165"/>
                <a:gd name="connsiteY1" fmla="*/ 563961 h 607851"/>
                <a:gd name="connsiteX2" fmla="*/ 577465 w 582165"/>
                <a:gd name="connsiteY2" fmla="*/ 492053 h 607851"/>
                <a:gd name="connsiteX3" fmla="*/ 582164 w 582165"/>
                <a:gd name="connsiteY3" fmla="*/ 514035 h 607851"/>
                <a:gd name="connsiteX4" fmla="*/ 413584 w 582165"/>
                <a:gd name="connsiteY4" fmla="*/ 607851 h 607851"/>
                <a:gd name="connsiteX5" fmla="*/ 245003 w 582165"/>
                <a:gd name="connsiteY5" fmla="*/ 514035 h 607851"/>
                <a:gd name="connsiteX6" fmla="*/ 249628 w 582165"/>
                <a:gd name="connsiteY6" fmla="*/ 492053 h 607851"/>
                <a:gd name="connsiteX7" fmla="*/ 4700 w 582165"/>
                <a:gd name="connsiteY7" fmla="*/ 399824 h 607851"/>
                <a:gd name="connsiteX8" fmla="*/ 168596 w 582165"/>
                <a:gd name="connsiteY8" fmla="*/ 471732 h 607851"/>
                <a:gd name="connsiteX9" fmla="*/ 225739 w 582165"/>
                <a:gd name="connsiteY9" fmla="*/ 466218 h 607851"/>
                <a:gd name="connsiteX10" fmla="*/ 221487 w 582165"/>
                <a:gd name="connsiteY10" fmla="*/ 476054 h 607851"/>
                <a:gd name="connsiteX11" fmla="*/ 215220 w 582165"/>
                <a:gd name="connsiteY11" fmla="*/ 505786 h 607851"/>
                <a:gd name="connsiteX12" fmla="*/ 215444 w 582165"/>
                <a:gd name="connsiteY12" fmla="*/ 511971 h 607851"/>
                <a:gd name="connsiteX13" fmla="*/ 168596 w 582165"/>
                <a:gd name="connsiteY13" fmla="*/ 515622 h 607851"/>
                <a:gd name="connsiteX14" fmla="*/ 0 w 582165"/>
                <a:gd name="connsiteY14" fmla="*/ 421806 h 607851"/>
                <a:gd name="connsiteX15" fmla="*/ 4700 w 582165"/>
                <a:gd name="connsiteY15" fmla="*/ 399824 h 607851"/>
                <a:gd name="connsiteX16" fmla="*/ 413584 w 582165"/>
                <a:gd name="connsiteY16" fmla="*/ 324178 h 607851"/>
                <a:gd name="connsiteX17" fmla="*/ 582165 w 582165"/>
                <a:gd name="connsiteY17" fmla="*/ 417960 h 607851"/>
                <a:gd name="connsiteX18" fmla="*/ 413584 w 582165"/>
                <a:gd name="connsiteY18" fmla="*/ 511742 h 607851"/>
                <a:gd name="connsiteX19" fmla="*/ 245003 w 582165"/>
                <a:gd name="connsiteY19" fmla="*/ 417960 h 607851"/>
                <a:gd name="connsiteX20" fmla="*/ 413584 w 582165"/>
                <a:gd name="connsiteY20" fmla="*/ 324178 h 607851"/>
                <a:gd name="connsiteX21" fmla="*/ 168596 w 582165"/>
                <a:gd name="connsiteY21" fmla="*/ 231949 h 607851"/>
                <a:gd name="connsiteX22" fmla="*/ 332716 w 582165"/>
                <a:gd name="connsiteY22" fmla="*/ 304127 h 607851"/>
                <a:gd name="connsiteX23" fmla="*/ 215221 w 582165"/>
                <a:gd name="connsiteY23" fmla="*/ 409676 h 607851"/>
                <a:gd name="connsiteX24" fmla="*/ 215445 w 582165"/>
                <a:gd name="connsiteY24" fmla="*/ 415859 h 607851"/>
                <a:gd name="connsiteX25" fmla="*/ 168596 w 582165"/>
                <a:gd name="connsiteY25" fmla="*/ 419583 h 607851"/>
                <a:gd name="connsiteX26" fmla="*/ 0 w 582165"/>
                <a:gd name="connsiteY26" fmla="*/ 325729 h 607851"/>
                <a:gd name="connsiteX27" fmla="*/ 168596 w 582165"/>
                <a:gd name="connsiteY27" fmla="*/ 231949 h 607851"/>
                <a:gd name="connsiteX28" fmla="*/ 326154 w 582165"/>
                <a:gd name="connsiteY28" fmla="*/ 0 h 607851"/>
                <a:gd name="connsiteX29" fmla="*/ 352048 w 582165"/>
                <a:gd name="connsiteY29" fmla="*/ 25849 h 607851"/>
                <a:gd name="connsiteX30" fmla="*/ 352048 w 582165"/>
                <a:gd name="connsiteY30" fmla="*/ 116360 h 607851"/>
                <a:gd name="connsiteX31" fmla="*/ 356003 w 582165"/>
                <a:gd name="connsiteY31" fmla="*/ 112486 h 607851"/>
                <a:gd name="connsiteX32" fmla="*/ 392643 w 582165"/>
                <a:gd name="connsiteY32" fmla="*/ 112486 h 607851"/>
                <a:gd name="connsiteX33" fmla="*/ 392643 w 582165"/>
                <a:gd name="connsiteY33" fmla="*/ 149063 h 607851"/>
                <a:gd name="connsiteX34" fmla="*/ 344511 w 582165"/>
                <a:gd name="connsiteY34" fmla="*/ 197112 h 607851"/>
                <a:gd name="connsiteX35" fmla="*/ 326154 w 582165"/>
                <a:gd name="connsiteY35" fmla="*/ 204710 h 607851"/>
                <a:gd name="connsiteX36" fmla="*/ 307871 w 582165"/>
                <a:gd name="connsiteY36" fmla="*/ 197112 h 607851"/>
                <a:gd name="connsiteX37" fmla="*/ 259664 w 582165"/>
                <a:gd name="connsiteY37" fmla="*/ 149063 h 607851"/>
                <a:gd name="connsiteX38" fmla="*/ 259664 w 582165"/>
                <a:gd name="connsiteY38" fmla="*/ 112486 h 607851"/>
                <a:gd name="connsiteX39" fmla="*/ 296379 w 582165"/>
                <a:gd name="connsiteY39" fmla="*/ 112486 h 607851"/>
                <a:gd name="connsiteX40" fmla="*/ 300259 w 582165"/>
                <a:gd name="connsiteY40" fmla="*/ 116360 h 607851"/>
                <a:gd name="connsiteX41" fmla="*/ 300259 w 582165"/>
                <a:gd name="connsiteY41" fmla="*/ 25849 h 607851"/>
                <a:gd name="connsiteX42" fmla="*/ 326154 w 582165"/>
                <a:gd name="connsiteY42" fmla="*/ 0 h 60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82165" h="607851">
                  <a:moveTo>
                    <a:pt x="249628" y="492053"/>
                  </a:moveTo>
                  <a:cubicBezTo>
                    <a:pt x="267456" y="533335"/>
                    <a:pt x="334067" y="563961"/>
                    <a:pt x="413584" y="563961"/>
                  </a:cubicBezTo>
                  <a:cubicBezTo>
                    <a:pt x="493100" y="563961"/>
                    <a:pt x="559712" y="533335"/>
                    <a:pt x="577465" y="492053"/>
                  </a:cubicBezTo>
                  <a:cubicBezTo>
                    <a:pt x="580523" y="499132"/>
                    <a:pt x="582164" y="506435"/>
                    <a:pt x="582164" y="514035"/>
                  </a:cubicBezTo>
                  <a:cubicBezTo>
                    <a:pt x="582164" y="565824"/>
                    <a:pt x="506676" y="607851"/>
                    <a:pt x="413584" y="607851"/>
                  </a:cubicBezTo>
                  <a:cubicBezTo>
                    <a:pt x="320491" y="607851"/>
                    <a:pt x="245003" y="565824"/>
                    <a:pt x="245003" y="514035"/>
                  </a:cubicBezTo>
                  <a:cubicBezTo>
                    <a:pt x="245003" y="506435"/>
                    <a:pt x="246644" y="499132"/>
                    <a:pt x="249628" y="492053"/>
                  </a:cubicBezTo>
                  <a:close/>
                  <a:moveTo>
                    <a:pt x="4700" y="399824"/>
                  </a:moveTo>
                  <a:cubicBezTo>
                    <a:pt x="22455" y="441106"/>
                    <a:pt x="89072" y="471732"/>
                    <a:pt x="168596" y="471732"/>
                  </a:cubicBezTo>
                  <a:cubicBezTo>
                    <a:pt x="188663" y="471732"/>
                    <a:pt x="207910" y="469795"/>
                    <a:pt x="225739" y="466218"/>
                  </a:cubicBezTo>
                  <a:lnTo>
                    <a:pt x="221487" y="476054"/>
                  </a:lnTo>
                  <a:cubicBezTo>
                    <a:pt x="217309" y="485741"/>
                    <a:pt x="215220" y="495726"/>
                    <a:pt x="215220" y="505786"/>
                  </a:cubicBezTo>
                  <a:cubicBezTo>
                    <a:pt x="215220" y="507872"/>
                    <a:pt x="215295" y="509884"/>
                    <a:pt x="215444" y="511971"/>
                  </a:cubicBezTo>
                  <a:cubicBezTo>
                    <a:pt x="200599" y="514355"/>
                    <a:pt x="184858" y="515622"/>
                    <a:pt x="168596" y="515622"/>
                  </a:cubicBezTo>
                  <a:cubicBezTo>
                    <a:pt x="75495" y="515622"/>
                    <a:pt x="0" y="473595"/>
                    <a:pt x="0" y="421806"/>
                  </a:cubicBezTo>
                  <a:cubicBezTo>
                    <a:pt x="0" y="414206"/>
                    <a:pt x="1641" y="406903"/>
                    <a:pt x="4700" y="399824"/>
                  </a:cubicBezTo>
                  <a:close/>
                  <a:moveTo>
                    <a:pt x="413584" y="324178"/>
                  </a:moveTo>
                  <a:cubicBezTo>
                    <a:pt x="506689" y="324178"/>
                    <a:pt x="582165" y="366166"/>
                    <a:pt x="582165" y="417960"/>
                  </a:cubicBezTo>
                  <a:cubicBezTo>
                    <a:pt x="582165" y="469754"/>
                    <a:pt x="506689" y="511742"/>
                    <a:pt x="413584" y="511742"/>
                  </a:cubicBezTo>
                  <a:cubicBezTo>
                    <a:pt x="320479" y="511742"/>
                    <a:pt x="245003" y="469754"/>
                    <a:pt x="245003" y="417960"/>
                  </a:cubicBezTo>
                  <a:cubicBezTo>
                    <a:pt x="245003" y="366166"/>
                    <a:pt x="320479" y="324178"/>
                    <a:pt x="413584" y="324178"/>
                  </a:cubicBezTo>
                  <a:close/>
                  <a:moveTo>
                    <a:pt x="168596" y="231949"/>
                  </a:moveTo>
                  <a:cubicBezTo>
                    <a:pt x="248343" y="231949"/>
                    <a:pt x="315185" y="262787"/>
                    <a:pt x="332716" y="304127"/>
                  </a:cubicBezTo>
                  <a:cubicBezTo>
                    <a:pt x="263189" y="320738"/>
                    <a:pt x="215221" y="361185"/>
                    <a:pt x="215221" y="409676"/>
                  </a:cubicBezTo>
                  <a:cubicBezTo>
                    <a:pt x="215221" y="411762"/>
                    <a:pt x="215296" y="413847"/>
                    <a:pt x="215445" y="415859"/>
                  </a:cubicBezTo>
                  <a:cubicBezTo>
                    <a:pt x="200599" y="418242"/>
                    <a:pt x="184859" y="419583"/>
                    <a:pt x="168596" y="419583"/>
                  </a:cubicBezTo>
                  <a:cubicBezTo>
                    <a:pt x="75495" y="419583"/>
                    <a:pt x="0" y="377572"/>
                    <a:pt x="0" y="325729"/>
                  </a:cubicBezTo>
                  <a:cubicBezTo>
                    <a:pt x="0" y="273960"/>
                    <a:pt x="75495" y="231949"/>
                    <a:pt x="168596" y="231949"/>
                  </a:cubicBezTo>
                  <a:close/>
                  <a:moveTo>
                    <a:pt x="326154" y="0"/>
                  </a:moveTo>
                  <a:cubicBezTo>
                    <a:pt x="340481" y="0"/>
                    <a:pt x="352048" y="11547"/>
                    <a:pt x="352048" y="25849"/>
                  </a:cubicBezTo>
                  <a:lnTo>
                    <a:pt x="352048" y="116360"/>
                  </a:lnTo>
                  <a:lnTo>
                    <a:pt x="356003" y="112486"/>
                  </a:lnTo>
                  <a:cubicBezTo>
                    <a:pt x="366077" y="102355"/>
                    <a:pt x="382494" y="102355"/>
                    <a:pt x="392643" y="112486"/>
                  </a:cubicBezTo>
                  <a:cubicBezTo>
                    <a:pt x="402717" y="122543"/>
                    <a:pt x="402717" y="138932"/>
                    <a:pt x="392643" y="149063"/>
                  </a:cubicBezTo>
                  <a:lnTo>
                    <a:pt x="344511" y="197112"/>
                  </a:lnTo>
                  <a:cubicBezTo>
                    <a:pt x="339660" y="201954"/>
                    <a:pt x="333019" y="204710"/>
                    <a:pt x="326154" y="204710"/>
                  </a:cubicBezTo>
                  <a:cubicBezTo>
                    <a:pt x="319288" y="204710"/>
                    <a:pt x="312721" y="201954"/>
                    <a:pt x="307871" y="197112"/>
                  </a:cubicBezTo>
                  <a:lnTo>
                    <a:pt x="259664" y="149063"/>
                  </a:lnTo>
                  <a:cubicBezTo>
                    <a:pt x="249590" y="138932"/>
                    <a:pt x="249590" y="122543"/>
                    <a:pt x="259664" y="112486"/>
                  </a:cubicBezTo>
                  <a:cubicBezTo>
                    <a:pt x="269813" y="102355"/>
                    <a:pt x="286230" y="102355"/>
                    <a:pt x="296379" y="112486"/>
                  </a:cubicBezTo>
                  <a:lnTo>
                    <a:pt x="300259" y="116360"/>
                  </a:lnTo>
                  <a:lnTo>
                    <a:pt x="300259" y="25849"/>
                  </a:lnTo>
                  <a:cubicBezTo>
                    <a:pt x="300259" y="11547"/>
                    <a:pt x="311826" y="0"/>
                    <a:pt x="326154" y="0"/>
                  </a:cubicBezTo>
                  <a:close/>
                </a:path>
              </a:pathLst>
            </a:custGeom>
            <a:solidFill>
              <a:schemeClr val="accent2"/>
            </a:solidFill>
            <a:ln>
              <a:noFill/>
            </a:ln>
          </p:spPr>
        </p:sp>
      </p:grpSp>
      <p:sp>
        <p:nvSpPr>
          <p:cNvPr id="30" name="矩形 29"/>
          <p:cNvSpPr/>
          <p:nvPr/>
        </p:nvSpPr>
        <p:spPr>
          <a:xfrm>
            <a:off x="1479999" y="3669200"/>
            <a:ext cx="2321238" cy="400110"/>
          </a:xfrm>
          <a:prstGeom prst="rect">
            <a:avLst/>
          </a:prstGeom>
        </p:spPr>
        <p:txBody>
          <a:bodyPr wrap="square">
            <a:spAutoFit/>
          </a:bodyPr>
          <a:lstStyle/>
          <a:p>
            <a:pPr algn="ctr"/>
            <a:r>
              <a:rPr lang="zh-CN" altLang="en-US" sz="2000" b="1">
                <a:solidFill>
                  <a:schemeClr val="accent1"/>
                </a:solidFill>
                <a:latin typeface="+mj-ea"/>
                <a:ea typeface="+mj-ea"/>
                <a:sym typeface="宋体" panose="02010600030101010101" pitchFamily="2" charset="-122"/>
              </a:rPr>
              <a:t>提升企业形象</a:t>
            </a:r>
          </a:p>
        </p:txBody>
      </p:sp>
      <p:sp>
        <p:nvSpPr>
          <p:cNvPr id="31" name="矩形 30"/>
          <p:cNvSpPr/>
          <p:nvPr/>
        </p:nvSpPr>
        <p:spPr>
          <a:xfrm>
            <a:off x="1129754" y="4147524"/>
            <a:ext cx="2964574" cy="1477328"/>
          </a:xfrm>
          <a:prstGeom prst="rect">
            <a:avLst/>
          </a:prstGeom>
          <a:noFill/>
        </p:spPr>
        <p:txBody>
          <a:bodyPr wrap="square" rtlCol="0">
            <a:spAutoFit/>
          </a:bodyPr>
          <a:lstStyle/>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整齐清洁的工作环境，使顾客有信心，易于吸引顾客。</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由于口碑相传，会成为学习的对象。</a:t>
            </a:r>
          </a:p>
        </p:txBody>
      </p:sp>
      <p:sp>
        <p:nvSpPr>
          <p:cNvPr id="35" name="矩形 34"/>
          <p:cNvSpPr/>
          <p:nvPr/>
        </p:nvSpPr>
        <p:spPr>
          <a:xfrm>
            <a:off x="4932882" y="3669200"/>
            <a:ext cx="2321238" cy="400110"/>
          </a:xfrm>
          <a:prstGeom prst="rect">
            <a:avLst/>
          </a:prstGeom>
        </p:spPr>
        <p:txBody>
          <a:bodyPr wrap="square">
            <a:spAutoFit/>
          </a:bodyPr>
          <a:lstStyle/>
          <a:p>
            <a:pPr algn="ctr"/>
            <a:r>
              <a:rPr lang="zh-CN" altLang="en-US" sz="2000" b="1">
                <a:solidFill>
                  <a:schemeClr val="accent1"/>
                </a:solidFill>
                <a:latin typeface="+mj-ea"/>
                <a:ea typeface="+mj-ea"/>
                <a:sym typeface="宋体" panose="02010600030101010101" pitchFamily="2" charset="-122"/>
              </a:rPr>
              <a:t>提升员工归属感</a:t>
            </a:r>
          </a:p>
        </p:txBody>
      </p:sp>
      <p:sp>
        <p:nvSpPr>
          <p:cNvPr id="36" name="矩形 35"/>
          <p:cNvSpPr/>
          <p:nvPr/>
        </p:nvSpPr>
        <p:spPr>
          <a:xfrm>
            <a:off x="4582637" y="4147524"/>
            <a:ext cx="2964574" cy="1477328"/>
          </a:xfrm>
          <a:prstGeom prst="rect">
            <a:avLst/>
          </a:prstGeom>
          <a:noFill/>
        </p:spPr>
        <p:txBody>
          <a:bodyPr wrap="square" rtlCol="0">
            <a:spAutoFit/>
          </a:bodyPr>
          <a:lstStyle/>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人人变成有素养的员工</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员工有尊严，有成就感</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易带动改善的意愿</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对自己的工作易付出爱心与耐心</a:t>
            </a:r>
          </a:p>
        </p:txBody>
      </p:sp>
      <p:sp>
        <p:nvSpPr>
          <p:cNvPr id="37" name="矩形 36"/>
          <p:cNvSpPr/>
          <p:nvPr/>
        </p:nvSpPr>
        <p:spPr>
          <a:xfrm>
            <a:off x="8426709" y="3669200"/>
            <a:ext cx="2321238" cy="400110"/>
          </a:xfrm>
          <a:prstGeom prst="rect">
            <a:avLst/>
          </a:prstGeom>
        </p:spPr>
        <p:txBody>
          <a:bodyPr wrap="square">
            <a:spAutoFit/>
          </a:bodyPr>
          <a:lstStyle/>
          <a:p>
            <a:pPr algn="ctr"/>
            <a:r>
              <a:rPr lang="zh-CN" altLang="en-US" sz="2000" b="1">
                <a:solidFill>
                  <a:schemeClr val="accent1"/>
                </a:solidFill>
                <a:latin typeface="+mj-ea"/>
                <a:ea typeface="+mj-ea"/>
                <a:sym typeface="宋体" panose="02010600030101010101" pitchFamily="2" charset="-122"/>
              </a:rPr>
              <a:t>减少浪费</a:t>
            </a:r>
          </a:p>
        </p:txBody>
      </p:sp>
      <p:sp>
        <p:nvSpPr>
          <p:cNvPr id="38" name="矩形 37"/>
          <p:cNvSpPr/>
          <p:nvPr/>
        </p:nvSpPr>
        <p:spPr>
          <a:xfrm>
            <a:off x="8076464" y="4147524"/>
            <a:ext cx="2964574" cy="1477328"/>
          </a:xfrm>
          <a:prstGeom prst="rect">
            <a:avLst/>
          </a:prstGeom>
          <a:noFill/>
        </p:spPr>
        <p:txBody>
          <a:bodyPr wrap="square" rtlCol="0">
            <a:spAutoFit/>
          </a:bodyPr>
          <a:lstStyle/>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人的浪费减少</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场所的浪费减少</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时间浪费减少</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减少浪费</a:t>
            </a:r>
            <a:r>
              <a:rPr lang="en-US" altLang="zh-CN">
                <a:solidFill>
                  <a:schemeClr val="accent1"/>
                </a:solidFill>
                <a:latin typeface="+mj-ea"/>
                <a:ea typeface="+mj-ea"/>
                <a:sym typeface="宋体" panose="02010600030101010101" pitchFamily="2" charset="-122"/>
              </a:rPr>
              <a:t>=</a:t>
            </a:r>
            <a:r>
              <a:rPr lang="zh-CN" altLang="en-US">
                <a:solidFill>
                  <a:schemeClr val="accent1"/>
                </a:solidFill>
                <a:latin typeface="+mj-ea"/>
                <a:ea typeface="+mj-ea"/>
                <a:sym typeface="宋体" panose="02010600030101010101" pitchFamily="2" charset="-122"/>
              </a:rPr>
              <a:t>降低成本</a:t>
            </a:r>
            <a:r>
              <a:rPr lang="en-US" altLang="zh-CN">
                <a:solidFill>
                  <a:schemeClr val="accent1"/>
                </a:solidFill>
                <a:latin typeface="+mj-ea"/>
                <a:ea typeface="+mj-ea"/>
                <a:sym typeface="宋体" panose="02010600030101010101" pitchFamily="2" charset="-122"/>
              </a:rPr>
              <a:t>=</a:t>
            </a:r>
            <a:r>
              <a:rPr lang="zh-CN" altLang="en-US">
                <a:solidFill>
                  <a:schemeClr val="accent1"/>
                </a:solidFill>
                <a:latin typeface="+mj-ea"/>
                <a:ea typeface="+mj-ea"/>
                <a:sym typeface="宋体" panose="02010600030101010101" pitchFamily="2" charset="-122"/>
              </a:rPr>
              <a:t>增加利润</a:t>
            </a:r>
          </a:p>
        </p:txBody>
      </p:sp>
      <p:sp>
        <p:nvSpPr>
          <p:cNvPr id="39" name="矩形 38"/>
          <p:cNvSpPr/>
          <p:nvPr/>
        </p:nvSpPr>
        <p:spPr>
          <a:xfrm>
            <a:off x="2948961" y="988294"/>
            <a:ext cx="6324333" cy="369332"/>
          </a:xfrm>
          <a:prstGeom prst="rect">
            <a:avLst/>
          </a:prstGeom>
          <a:noFill/>
          <a:ln>
            <a:noFill/>
          </a:ln>
        </p:spPr>
        <p:txBody>
          <a:bodyPr vert="horz" wrap="square" lIns="0" tIns="0" rIns="0" bIns="0" numCol="1" anchor="t" anchorCtr="0" compatLnSpc="1">
            <a:spAutoFit/>
          </a:bodyPr>
          <a:lstStyle/>
          <a:p>
            <a:pPr algn="ctr"/>
            <a:r>
              <a:rPr lang="en-US" altLang="zh-CN" sz="24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4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的对于企业的作用，总结起来有以下六点：</a:t>
            </a:r>
            <a:endParaRPr lang="zh-CN" altLang="en-US" sz="24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 name="椭圆 23"/>
          <p:cNvSpPr/>
          <p:nvPr/>
        </p:nvSpPr>
        <p:spPr bwMode="auto">
          <a:xfrm>
            <a:off x="1686979" y="1750855"/>
            <a:ext cx="523958" cy="523958"/>
          </a:xfrm>
          <a:prstGeom prst="ellipse">
            <a:avLst/>
          </a:prstGeom>
          <a:gradFill>
            <a:gsLst>
              <a:gs pos="70000">
                <a:schemeClr val="bg2"/>
              </a:gs>
              <a:gs pos="0">
                <a:srgbClr val="FEA67E"/>
              </a:gs>
              <a:gs pos="100000">
                <a:srgbClr val="FD6F2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a:solidFill>
                  <a:schemeClr val="accent2"/>
                </a:solidFill>
                <a:latin typeface="+mj-ea"/>
                <a:ea typeface="+mj-ea"/>
              </a:rPr>
              <a:t>1</a:t>
            </a:r>
            <a:endParaRPr lang="zh-CN" altLang="en-US">
              <a:solidFill>
                <a:schemeClr val="accent2"/>
              </a:solidFill>
              <a:latin typeface="+mj-ea"/>
              <a:ea typeface="+mj-ea"/>
            </a:endParaRPr>
          </a:p>
        </p:txBody>
      </p:sp>
      <p:sp>
        <p:nvSpPr>
          <p:cNvPr id="28" name="椭圆 27"/>
          <p:cNvSpPr/>
          <p:nvPr/>
        </p:nvSpPr>
        <p:spPr bwMode="auto">
          <a:xfrm>
            <a:off x="5188442" y="1750855"/>
            <a:ext cx="523958" cy="523958"/>
          </a:xfrm>
          <a:prstGeom prst="ellipse">
            <a:avLst/>
          </a:prstGeom>
          <a:gradFill>
            <a:gsLst>
              <a:gs pos="70000">
                <a:schemeClr val="bg2"/>
              </a:gs>
              <a:gs pos="0">
                <a:srgbClr val="FEA67E"/>
              </a:gs>
              <a:gs pos="100000">
                <a:srgbClr val="FD6F2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a:solidFill>
                  <a:schemeClr val="accent2"/>
                </a:solidFill>
                <a:latin typeface="+mj-ea"/>
                <a:ea typeface="+mj-ea"/>
              </a:rPr>
              <a:t>2</a:t>
            </a:r>
            <a:endParaRPr lang="zh-CN" altLang="en-US">
              <a:solidFill>
                <a:schemeClr val="accent2"/>
              </a:solidFill>
              <a:latin typeface="+mj-ea"/>
              <a:ea typeface="+mj-ea"/>
            </a:endParaRPr>
          </a:p>
        </p:txBody>
      </p:sp>
      <p:sp>
        <p:nvSpPr>
          <p:cNvPr id="29" name="椭圆 28"/>
          <p:cNvSpPr/>
          <p:nvPr/>
        </p:nvSpPr>
        <p:spPr bwMode="auto">
          <a:xfrm>
            <a:off x="8651135" y="1750855"/>
            <a:ext cx="523958" cy="523958"/>
          </a:xfrm>
          <a:prstGeom prst="ellipse">
            <a:avLst/>
          </a:prstGeom>
          <a:gradFill>
            <a:gsLst>
              <a:gs pos="70000">
                <a:schemeClr val="bg2"/>
              </a:gs>
              <a:gs pos="0">
                <a:srgbClr val="FEA67E"/>
              </a:gs>
              <a:gs pos="100000">
                <a:srgbClr val="FD6F2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a:solidFill>
                  <a:schemeClr val="accent2"/>
                </a:solidFill>
                <a:latin typeface="+mj-ea"/>
                <a:ea typeface="+mj-ea"/>
              </a:rPr>
              <a:t>3</a:t>
            </a:r>
            <a:endParaRPr lang="zh-CN" altLang="en-US">
              <a:solidFill>
                <a:schemeClr val="accent2"/>
              </a:solidFill>
              <a:latin typeface="+mj-ea"/>
              <a:ea typeface="+mj-ea"/>
            </a:endParaRPr>
          </a:p>
        </p:txBody>
      </p:sp>
    </p:spTree>
  </p:cSld>
  <p:clrMapOvr>
    <a:masterClrMapping/>
  </p:clrMapOvr>
  <p:transition spd="slow" advTm="728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90"/>
                                          </p:val>
                                        </p:tav>
                                        <p:tav tm="100000">
                                          <p:val>
                                            <p:fltVal val="0"/>
                                          </p:val>
                                        </p:tav>
                                      </p:tavLst>
                                    </p:anim>
                                    <p:animEffect transition="in" filter="fade">
                                      <p:cBhvr>
                                        <p:cTn id="10" dur="400"/>
                                        <p:tgtEl>
                                          <p:spTgt spid="2"/>
                                        </p:tgtEl>
                                      </p:cBhvr>
                                    </p:animEffect>
                                  </p:childTnLst>
                                </p:cTn>
                              </p:par>
                              <p:par>
                                <p:cTn id="11" presetID="8" presetClass="emph" presetSubtype="0" fill="hold" grpId="1" nodeType="withEffect">
                                  <p:stCondLst>
                                    <p:cond delay="0"/>
                                  </p:stCondLst>
                                  <p:childTnLst>
                                    <p:animRot by="21600000">
                                      <p:cBhvr>
                                        <p:cTn id="12" dur="400" fill="hold"/>
                                        <p:tgtEl>
                                          <p:spTgt spid="2"/>
                                        </p:tgtEl>
                                        <p:attrNameLst>
                                          <p:attrName>r</p:attrName>
                                        </p:attrNameLst>
                                      </p:cBhvr>
                                    </p:animRo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anim calcmode="lin" valueType="num">
                                      <p:cBhvr>
                                        <p:cTn id="21" dur="500" fill="hold"/>
                                        <p:tgtEl>
                                          <p:spTgt spid="39"/>
                                        </p:tgtEl>
                                        <p:attrNameLst>
                                          <p:attrName>ppt_x</p:attrName>
                                        </p:attrNameLst>
                                      </p:cBhvr>
                                      <p:tavLst>
                                        <p:tav tm="0">
                                          <p:val>
                                            <p:strVal val="#ppt_x"/>
                                          </p:val>
                                        </p:tav>
                                        <p:tav tm="100000">
                                          <p:val>
                                            <p:strVal val="#ppt_x"/>
                                          </p:val>
                                        </p:tav>
                                      </p:tavLst>
                                    </p:anim>
                                    <p:anim calcmode="lin" valueType="num">
                                      <p:cBhvr>
                                        <p:cTn id="22" dur="500" fill="hold"/>
                                        <p:tgtEl>
                                          <p:spTgt spid="39"/>
                                        </p:tgtEl>
                                        <p:attrNameLst>
                                          <p:attrName>ppt_y</p:attrName>
                                        </p:attrNameLst>
                                      </p:cBhvr>
                                      <p:tavLst>
                                        <p:tav tm="0">
                                          <p:val>
                                            <p:strVal val="#ppt_y+.1"/>
                                          </p:val>
                                        </p:tav>
                                        <p:tav tm="100000">
                                          <p:val>
                                            <p:strVal val="#ppt_y"/>
                                          </p:val>
                                        </p:tav>
                                      </p:tavLst>
                                    </p:anim>
                                  </p:childTnLst>
                                </p:cTn>
                              </p:par>
                            </p:childTnLst>
                          </p:cTn>
                        </p:par>
                        <p:par>
                          <p:cTn id="23" fill="hold">
                            <p:stCondLst>
                              <p:cond delay="1500"/>
                            </p:stCondLst>
                            <p:childTnLst>
                              <p:par>
                                <p:cTn id="24" presetID="42" presetClass="entr" presetSubtype="0"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anim calcmode="lin" valueType="num">
                                      <p:cBhvr>
                                        <p:cTn id="32" dur="500" fill="hold"/>
                                        <p:tgtEl>
                                          <p:spTgt spid="33"/>
                                        </p:tgtEl>
                                        <p:attrNameLst>
                                          <p:attrName>ppt_x</p:attrName>
                                        </p:attrNameLst>
                                      </p:cBhvr>
                                      <p:tavLst>
                                        <p:tav tm="0">
                                          <p:val>
                                            <p:strVal val="#ppt_x"/>
                                          </p:val>
                                        </p:tav>
                                        <p:tav tm="100000">
                                          <p:val>
                                            <p:strVal val="#ppt_x"/>
                                          </p:val>
                                        </p:tav>
                                      </p:tavLst>
                                    </p:anim>
                                    <p:anim calcmode="lin" valueType="num">
                                      <p:cBhvr>
                                        <p:cTn id="33" dur="5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20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anim calcmode="lin" valueType="num">
                                      <p:cBhvr>
                                        <p:cTn id="37" dur="500" fill="hold"/>
                                        <p:tgtEl>
                                          <p:spTgt spid="34"/>
                                        </p:tgtEl>
                                        <p:attrNameLst>
                                          <p:attrName>ppt_x</p:attrName>
                                        </p:attrNameLst>
                                      </p:cBhvr>
                                      <p:tavLst>
                                        <p:tav tm="0">
                                          <p:val>
                                            <p:strVal val="#ppt_x"/>
                                          </p:val>
                                        </p:tav>
                                        <p:tav tm="100000">
                                          <p:val>
                                            <p:strVal val="#ppt_x"/>
                                          </p:val>
                                        </p:tav>
                                      </p:tavLst>
                                    </p:anim>
                                    <p:anim calcmode="lin" valueType="num">
                                      <p:cBhvr>
                                        <p:cTn id="38" dur="500" fill="hold"/>
                                        <p:tgtEl>
                                          <p:spTgt spid="34"/>
                                        </p:tgtEl>
                                        <p:attrNameLst>
                                          <p:attrName>ppt_y</p:attrName>
                                        </p:attrNameLst>
                                      </p:cBhvr>
                                      <p:tavLst>
                                        <p:tav tm="0">
                                          <p:val>
                                            <p:strVal val="#ppt_y+.1"/>
                                          </p:val>
                                        </p:tav>
                                        <p:tav tm="100000">
                                          <p:val>
                                            <p:strVal val="#ppt_y"/>
                                          </p:val>
                                        </p:tav>
                                      </p:tavLst>
                                    </p:anim>
                                  </p:childTnLst>
                                </p:cTn>
                              </p:par>
                            </p:childTnLst>
                          </p:cTn>
                        </p:par>
                        <p:par>
                          <p:cTn id="39" fill="hold">
                            <p:stCondLst>
                              <p:cond delay="2000"/>
                            </p:stCondLst>
                            <p:childTnLst>
                              <p:par>
                                <p:cTn id="40" presetID="53" presetClass="entr" presetSubtype="16"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400" fill="hold"/>
                                        <p:tgtEl>
                                          <p:spTgt spid="4"/>
                                        </p:tgtEl>
                                        <p:attrNameLst>
                                          <p:attrName>ppt_w</p:attrName>
                                        </p:attrNameLst>
                                      </p:cBhvr>
                                      <p:tavLst>
                                        <p:tav tm="0">
                                          <p:val>
                                            <p:fltVal val="0"/>
                                          </p:val>
                                        </p:tav>
                                        <p:tav tm="100000">
                                          <p:val>
                                            <p:strVal val="#ppt_w"/>
                                          </p:val>
                                        </p:tav>
                                      </p:tavLst>
                                    </p:anim>
                                    <p:anim calcmode="lin" valueType="num">
                                      <p:cBhvr>
                                        <p:cTn id="43" dur="400" fill="hold"/>
                                        <p:tgtEl>
                                          <p:spTgt spid="4"/>
                                        </p:tgtEl>
                                        <p:attrNameLst>
                                          <p:attrName>ppt_h</p:attrName>
                                        </p:attrNameLst>
                                      </p:cBhvr>
                                      <p:tavLst>
                                        <p:tav tm="0">
                                          <p:val>
                                            <p:fltVal val="0"/>
                                          </p:val>
                                        </p:tav>
                                        <p:tav tm="100000">
                                          <p:val>
                                            <p:strVal val="#ppt_h"/>
                                          </p:val>
                                        </p:tav>
                                      </p:tavLst>
                                    </p:anim>
                                    <p:animEffect transition="in" filter="fade">
                                      <p:cBhvr>
                                        <p:cTn id="44" dur="400"/>
                                        <p:tgtEl>
                                          <p:spTgt spid="4"/>
                                        </p:tgtEl>
                                      </p:cBhvr>
                                    </p:animEffect>
                                  </p:childTnLst>
                                </p:cTn>
                              </p:par>
                            </p:childTnLst>
                          </p:cTn>
                        </p:par>
                        <p:par>
                          <p:cTn id="45" fill="hold">
                            <p:stCondLst>
                              <p:cond delay="2500"/>
                            </p:stCondLst>
                            <p:childTnLst>
                              <p:par>
                                <p:cTn id="46" presetID="53" presetClass="entr" presetSubtype="16"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300" fill="hold"/>
                                        <p:tgtEl>
                                          <p:spTgt spid="24"/>
                                        </p:tgtEl>
                                        <p:attrNameLst>
                                          <p:attrName>ppt_w</p:attrName>
                                        </p:attrNameLst>
                                      </p:cBhvr>
                                      <p:tavLst>
                                        <p:tav tm="0">
                                          <p:val>
                                            <p:fltVal val="0"/>
                                          </p:val>
                                        </p:tav>
                                        <p:tav tm="100000">
                                          <p:val>
                                            <p:strVal val="#ppt_w"/>
                                          </p:val>
                                        </p:tav>
                                      </p:tavLst>
                                    </p:anim>
                                    <p:anim calcmode="lin" valueType="num">
                                      <p:cBhvr>
                                        <p:cTn id="49" dur="300" fill="hold"/>
                                        <p:tgtEl>
                                          <p:spTgt spid="24"/>
                                        </p:tgtEl>
                                        <p:attrNameLst>
                                          <p:attrName>ppt_h</p:attrName>
                                        </p:attrNameLst>
                                      </p:cBhvr>
                                      <p:tavLst>
                                        <p:tav tm="0">
                                          <p:val>
                                            <p:fltVal val="0"/>
                                          </p:val>
                                        </p:tav>
                                        <p:tav tm="100000">
                                          <p:val>
                                            <p:strVal val="#ppt_h"/>
                                          </p:val>
                                        </p:tav>
                                      </p:tavLst>
                                    </p:anim>
                                    <p:animEffect transition="in" filter="fade">
                                      <p:cBhvr>
                                        <p:cTn id="50" dur="300"/>
                                        <p:tgtEl>
                                          <p:spTgt spid="24"/>
                                        </p:tgtEl>
                                      </p:cBhvr>
                                    </p:animEffect>
                                  </p:childTnLst>
                                </p:cTn>
                              </p:par>
                            </p:childTnLst>
                          </p:cTn>
                        </p:par>
                        <p:par>
                          <p:cTn id="51" fill="hold">
                            <p:stCondLst>
                              <p:cond delay="3000"/>
                            </p:stCondLst>
                            <p:childTnLst>
                              <p:par>
                                <p:cTn id="52" presetID="31" presetClass="entr" presetSubtype="0"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300" fill="hold"/>
                                        <p:tgtEl>
                                          <p:spTgt spid="30"/>
                                        </p:tgtEl>
                                        <p:attrNameLst>
                                          <p:attrName>ppt_w</p:attrName>
                                        </p:attrNameLst>
                                      </p:cBhvr>
                                      <p:tavLst>
                                        <p:tav tm="0">
                                          <p:val>
                                            <p:fltVal val="0"/>
                                          </p:val>
                                        </p:tav>
                                        <p:tav tm="100000">
                                          <p:val>
                                            <p:strVal val="#ppt_w"/>
                                          </p:val>
                                        </p:tav>
                                      </p:tavLst>
                                    </p:anim>
                                    <p:anim calcmode="lin" valueType="num">
                                      <p:cBhvr>
                                        <p:cTn id="55" dur="300" fill="hold"/>
                                        <p:tgtEl>
                                          <p:spTgt spid="30"/>
                                        </p:tgtEl>
                                        <p:attrNameLst>
                                          <p:attrName>ppt_h</p:attrName>
                                        </p:attrNameLst>
                                      </p:cBhvr>
                                      <p:tavLst>
                                        <p:tav tm="0">
                                          <p:val>
                                            <p:fltVal val="0"/>
                                          </p:val>
                                        </p:tav>
                                        <p:tav tm="100000">
                                          <p:val>
                                            <p:strVal val="#ppt_h"/>
                                          </p:val>
                                        </p:tav>
                                      </p:tavLst>
                                    </p:anim>
                                    <p:anim calcmode="lin" valueType="num">
                                      <p:cBhvr>
                                        <p:cTn id="56" dur="300" fill="hold"/>
                                        <p:tgtEl>
                                          <p:spTgt spid="30"/>
                                        </p:tgtEl>
                                        <p:attrNameLst>
                                          <p:attrName>style.rotation</p:attrName>
                                        </p:attrNameLst>
                                      </p:cBhvr>
                                      <p:tavLst>
                                        <p:tav tm="0">
                                          <p:val>
                                            <p:fltVal val="90"/>
                                          </p:val>
                                        </p:tav>
                                        <p:tav tm="100000">
                                          <p:val>
                                            <p:fltVal val="0"/>
                                          </p:val>
                                        </p:tav>
                                      </p:tavLst>
                                    </p:anim>
                                    <p:animEffect transition="in" filter="fade">
                                      <p:cBhvr>
                                        <p:cTn id="57" dur="300"/>
                                        <p:tgtEl>
                                          <p:spTgt spid="30"/>
                                        </p:tgtEl>
                                      </p:cBhvr>
                                    </p:animEffect>
                                  </p:childTnLst>
                                </p:cTn>
                              </p:par>
                            </p:childTnLst>
                          </p:cTn>
                        </p:par>
                        <p:par>
                          <p:cTn id="58" fill="hold">
                            <p:stCondLst>
                              <p:cond delay="3500"/>
                            </p:stCondLst>
                            <p:childTnLst>
                              <p:par>
                                <p:cTn id="59" presetID="22" presetClass="entr" presetSubtype="1"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up)">
                                      <p:cBhvr>
                                        <p:cTn id="61" dur="500"/>
                                        <p:tgtEl>
                                          <p:spTgt spid="31"/>
                                        </p:tgtEl>
                                      </p:cBhvr>
                                    </p:animEffect>
                                  </p:childTnLst>
                                </p:cTn>
                              </p:par>
                            </p:childTnLst>
                          </p:cTn>
                        </p:par>
                        <p:par>
                          <p:cTn id="62" fill="hold">
                            <p:stCondLst>
                              <p:cond delay="4000"/>
                            </p:stCondLst>
                            <p:childTnLst>
                              <p:par>
                                <p:cTn id="63" presetID="53" presetClass="entr" presetSubtype="16" fill="hold" nodeType="after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400" fill="hold"/>
                                        <p:tgtEl>
                                          <p:spTgt spid="5"/>
                                        </p:tgtEl>
                                        <p:attrNameLst>
                                          <p:attrName>ppt_w</p:attrName>
                                        </p:attrNameLst>
                                      </p:cBhvr>
                                      <p:tavLst>
                                        <p:tav tm="0">
                                          <p:val>
                                            <p:fltVal val="0"/>
                                          </p:val>
                                        </p:tav>
                                        <p:tav tm="100000">
                                          <p:val>
                                            <p:strVal val="#ppt_w"/>
                                          </p:val>
                                        </p:tav>
                                      </p:tavLst>
                                    </p:anim>
                                    <p:anim calcmode="lin" valueType="num">
                                      <p:cBhvr>
                                        <p:cTn id="66" dur="400" fill="hold"/>
                                        <p:tgtEl>
                                          <p:spTgt spid="5"/>
                                        </p:tgtEl>
                                        <p:attrNameLst>
                                          <p:attrName>ppt_h</p:attrName>
                                        </p:attrNameLst>
                                      </p:cBhvr>
                                      <p:tavLst>
                                        <p:tav tm="0">
                                          <p:val>
                                            <p:fltVal val="0"/>
                                          </p:val>
                                        </p:tav>
                                        <p:tav tm="100000">
                                          <p:val>
                                            <p:strVal val="#ppt_h"/>
                                          </p:val>
                                        </p:tav>
                                      </p:tavLst>
                                    </p:anim>
                                    <p:animEffect transition="in" filter="fade">
                                      <p:cBhvr>
                                        <p:cTn id="67" dur="400"/>
                                        <p:tgtEl>
                                          <p:spTgt spid="5"/>
                                        </p:tgtEl>
                                      </p:cBhvr>
                                    </p:animEffect>
                                  </p:childTnLst>
                                </p:cTn>
                              </p:par>
                            </p:childTnLst>
                          </p:cTn>
                        </p:par>
                        <p:par>
                          <p:cTn id="68" fill="hold">
                            <p:stCondLst>
                              <p:cond delay="4500"/>
                            </p:stCondLst>
                            <p:childTnLst>
                              <p:par>
                                <p:cTn id="69" presetID="53" presetClass="entr" presetSubtype="16"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300" fill="hold"/>
                                        <p:tgtEl>
                                          <p:spTgt spid="28"/>
                                        </p:tgtEl>
                                        <p:attrNameLst>
                                          <p:attrName>ppt_w</p:attrName>
                                        </p:attrNameLst>
                                      </p:cBhvr>
                                      <p:tavLst>
                                        <p:tav tm="0">
                                          <p:val>
                                            <p:fltVal val="0"/>
                                          </p:val>
                                        </p:tav>
                                        <p:tav tm="100000">
                                          <p:val>
                                            <p:strVal val="#ppt_w"/>
                                          </p:val>
                                        </p:tav>
                                      </p:tavLst>
                                    </p:anim>
                                    <p:anim calcmode="lin" valueType="num">
                                      <p:cBhvr>
                                        <p:cTn id="72" dur="300" fill="hold"/>
                                        <p:tgtEl>
                                          <p:spTgt spid="28"/>
                                        </p:tgtEl>
                                        <p:attrNameLst>
                                          <p:attrName>ppt_h</p:attrName>
                                        </p:attrNameLst>
                                      </p:cBhvr>
                                      <p:tavLst>
                                        <p:tav tm="0">
                                          <p:val>
                                            <p:fltVal val="0"/>
                                          </p:val>
                                        </p:tav>
                                        <p:tav tm="100000">
                                          <p:val>
                                            <p:strVal val="#ppt_h"/>
                                          </p:val>
                                        </p:tav>
                                      </p:tavLst>
                                    </p:anim>
                                    <p:animEffect transition="in" filter="fade">
                                      <p:cBhvr>
                                        <p:cTn id="73" dur="300"/>
                                        <p:tgtEl>
                                          <p:spTgt spid="28"/>
                                        </p:tgtEl>
                                      </p:cBhvr>
                                    </p:animEffect>
                                  </p:childTnLst>
                                </p:cTn>
                              </p:par>
                            </p:childTnLst>
                          </p:cTn>
                        </p:par>
                        <p:par>
                          <p:cTn id="74" fill="hold">
                            <p:stCondLst>
                              <p:cond delay="5000"/>
                            </p:stCondLst>
                            <p:childTnLst>
                              <p:par>
                                <p:cTn id="75" presetID="31" presetClass="entr" presetSubtype="0" fill="hold" grpId="0" nodeType="after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p:cTn id="77" dur="300" fill="hold"/>
                                        <p:tgtEl>
                                          <p:spTgt spid="35"/>
                                        </p:tgtEl>
                                        <p:attrNameLst>
                                          <p:attrName>ppt_w</p:attrName>
                                        </p:attrNameLst>
                                      </p:cBhvr>
                                      <p:tavLst>
                                        <p:tav tm="0">
                                          <p:val>
                                            <p:fltVal val="0"/>
                                          </p:val>
                                        </p:tav>
                                        <p:tav tm="100000">
                                          <p:val>
                                            <p:strVal val="#ppt_w"/>
                                          </p:val>
                                        </p:tav>
                                      </p:tavLst>
                                    </p:anim>
                                    <p:anim calcmode="lin" valueType="num">
                                      <p:cBhvr>
                                        <p:cTn id="78" dur="300" fill="hold"/>
                                        <p:tgtEl>
                                          <p:spTgt spid="35"/>
                                        </p:tgtEl>
                                        <p:attrNameLst>
                                          <p:attrName>ppt_h</p:attrName>
                                        </p:attrNameLst>
                                      </p:cBhvr>
                                      <p:tavLst>
                                        <p:tav tm="0">
                                          <p:val>
                                            <p:fltVal val="0"/>
                                          </p:val>
                                        </p:tav>
                                        <p:tav tm="100000">
                                          <p:val>
                                            <p:strVal val="#ppt_h"/>
                                          </p:val>
                                        </p:tav>
                                      </p:tavLst>
                                    </p:anim>
                                    <p:anim calcmode="lin" valueType="num">
                                      <p:cBhvr>
                                        <p:cTn id="79" dur="300" fill="hold"/>
                                        <p:tgtEl>
                                          <p:spTgt spid="35"/>
                                        </p:tgtEl>
                                        <p:attrNameLst>
                                          <p:attrName>style.rotation</p:attrName>
                                        </p:attrNameLst>
                                      </p:cBhvr>
                                      <p:tavLst>
                                        <p:tav tm="0">
                                          <p:val>
                                            <p:fltVal val="90"/>
                                          </p:val>
                                        </p:tav>
                                        <p:tav tm="100000">
                                          <p:val>
                                            <p:fltVal val="0"/>
                                          </p:val>
                                        </p:tav>
                                      </p:tavLst>
                                    </p:anim>
                                    <p:animEffect transition="in" filter="fade">
                                      <p:cBhvr>
                                        <p:cTn id="80" dur="300"/>
                                        <p:tgtEl>
                                          <p:spTgt spid="35"/>
                                        </p:tgtEl>
                                      </p:cBhvr>
                                    </p:animEffect>
                                  </p:childTnLst>
                                </p:cTn>
                              </p:par>
                            </p:childTnLst>
                          </p:cTn>
                        </p:par>
                        <p:par>
                          <p:cTn id="81" fill="hold">
                            <p:stCondLst>
                              <p:cond delay="5500"/>
                            </p:stCondLst>
                            <p:childTnLst>
                              <p:par>
                                <p:cTn id="82" presetID="22" presetClass="entr" presetSubtype="1" fill="hold" grpId="0" nodeType="after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up)">
                                      <p:cBhvr>
                                        <p:cTn id="84" dur="500"/>
                                        <p:tgtEl>
                                          <p:spTgt spid="36"/>
                                        </p:tgtEl>
                                      </p:cBhvr>
                                    </p:animEffect>
                                  </p:childTnLst>
                                </p:cTn>
                              </p:par>
                            </p:childTnLst>
                          </p:cTn>
                        </p:par>
                        <p:par>
                          <p:cTn id="85" fill="hold">
                            <p:stCondLst>
                              <p:cond delay="6000"/>
                            </p:stCondLst>
                            <p:childTnLst>
                              <p:par>
                                <p:cTn id="86" presetID="53" presetClass="entr" presetSubtype="16" fill="hold" nodeType="afterEffect">
                                  <p:stCondLst>
                                    <p:cond delay="0"/>
                                  </p:stCondLst>
                                  <p:childTnLst>
                                    <p:set>
                                      <p:cBhvr>
                                        <p:cTn id="87" dur="1" fill="hold">
                                          <p:stCondLst>
                                            <p:cond delay="0"/>
                                          </p:stCondLst>
                                        </p:cTn>
                                        <p:tgtEl>
                                          <p:spTgt spid="42"/>
                                        </p:tgtEl>
                                        <p:attrNameLst>
                                          <p:attrName>style.visibility</p:attrName>
                                        </p:attrNameLst>
                                      </p:cBhvr>
                                      <p:to>
                                        <p:strVal val="visible"/>
                                      </p:to>
                                    </p:set>
                                    <p:anim calcmode="lin" valueType="num">
                                      <p:cBhvr>
                                        <p:cTn id="88" dur="400" fill="hold"/>
                                        <p:tgtEl>
                                          <p:spTgt spid="42"/>
                                        </p:tgtEl>
                                        <p:attrNameLst>
                                          <p:attrName>ppt_w</p:attrName>
                                        </p:attrNameLst>
                                      </p:cBhvr>
                                      <p:tavLst>
                                        <p:tav tm="0">
                                          <p:val>
                                            <p:fltVal val="0"/>
                                          </p:val>
                                        </p:tav>
                                        <p:tav tm="100000">
                                          <p:val>
                                            <p:strVal val="#ppt_w"/>
                                          </p:val>
                                        </p:tav>
                                      </p:tavLst>
                                    </p:anim>
                                    <p:anim calcmode="lin" valueType="num">
                                      <p:cBhvr>
                                        <p:cTn id="89" dur="400" fill="hold"/>
                                        <p:tgtEl>
                                          <p:spTgt spid="42"/>
                                        </p:tgtEl>
                                        <p:attrNameLst>
                                          <p:attrName>ppt_h</p:attrName>
                                        </p:attrNameLst>
                                      </p:cBhvr>
                                      <p:tavLst>
                                        <p:tav tm="0">
                                          <p:val>
                                            <p:fltVal val="0"/>
                                          </p:val>
                                        </p:tav>
                                        <p:tav tm="100000">
                                          <p:val>
                                            <p:strVal val="#ppt_h"/>
                                          </p:val>
                                        </p:tav>
                                      </p:tavLst>
                                    </p:anim>
                                    <p:animEffect transition="in" filter="fade">
                                      <p:cBhvr>
                                        <p:cTn id="90" dur="400"/>
                                        <p:tgtEl>
                                          <p:spTgt spid="42"/>
                                        </p:tgtEl>
                                      </p:cBhvr>
                                    </p:animEffect>
                                  </p:childTnLst>
                                </p:cTn>
                              </p:par>
                            </p:childTnLst>
                          </p:cTn>
                        </p:par>
                        <p:par>
                          <p:cTn id="91" fill="hold">
                            <p:stCondLst>
                              <p:cond delay="6500"/>
                            </p:stCondLst>
                            <p:childTnLst>
                              <p:par>
                                <p:cTn id="92" presetID="53" presetClass="entr" presetSubtype="16" fill="hold" grpId="0" nodeType="after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p:cTn id="94" dur="300" fill="hold"/>
                                        <p:tgtEl>
                                          <p:spTgt spid="29"/>
                                        </p:tgtEl>
                                        <p:attrNameLst>
                                          <p:attrName>ppt_w</p:attrName>
                                        </p:attrNameLst>
                                      </p:cBhvr>
                                      <p:tavLst>
                                        <p:tav tm="0">
                                          <p:val>
                                            <p:fltVal val="0"/>
                                          </p:val>
                                        </p:tav>
                                        <p:tav tm="100000">
                                          <p:val>
                                            <p:strVal val="#ppt_w"/>
                                          </p:val>
                                        </p:tav>
                                      </p:tavLst>
                                    </p:anim>
                                    <p:anim calcmode="lin" valueType="num">
                                      <p:cBhvr>
                                        <p:cTn id="95" dur="300" fill="hold"/>
                                        <p:tgtEl>
                                          <p:spTgt spid="29"/>
                                        </p:tgtEl>
                                        <p:attrNameLst>
                                          <p:attrName>ppt_h</p:attrName>
                                        </p:attrNameLst>
                                      </p:cBhvr>
                                      <p:tavLst>
                                        <p:tav tm="0">
                                          <p:val>
                                            <p:fltVal val="0"/>
                                          </p:val>
                                        </p:tav>
                                        <p:tav tm="100000">
                                          <p:val>
                                            <p:strVal val="#ppt_h"/>
                                          </p:val>
                                        </p:tav>
                                      </p:tavLst>
                                    </p:anim>
                                    <p:animEffect transition="in" filter="fade">
                                      <p:cBhvr>
                                        <p:cTn id="96" dur="300"/>
                                        <p:tgtEl>
                                          <p:spTgt spid="29"/>
                                        </p:tgtEl>
                                      </p:cBhvr>
                                    </p:animEffect>
                                  </p:childTnLst>
                                </p:cTn>
                              </p:par>
                            </p:childTnLst>
                          </p:cTn>
                        </p:par>
                        <p:par>
                          <p:cTn id="97" fill="hold">
                            <p:stCondLst>
                              <p:cond delay="7000"/>
                            </p:stCondLst>
                            <p:childTnLst>
                              <p:par>
                                <p:cTn id="98" presetID="31" presetClass="entr" presetSubtype="0" fill="hold" grpId="0" nodeType="afterEffect">
                                  <p:stCondLst>
                                    <p:cond delay="0"/>
                                  </p:stCondLst>
                                  <p:childTnLst>
                                    <p:set>
                                      <p:cBhvr>
                                        <p:cTn id="99" dur="1" fill="hold">
                                          <p:stCondLst>
                                            <p:cond delay="0"/>
                                          </p:stCondLst>
                                        </p:cTn>
                                        <p:tgtEl>
                                          <p:spTgt spid="37"/>
                                        </p:tgtEl>
                                        <p:attrNameLst>
                                          <p:attrName>style.visibility</p:attrName>
                                        </p:attrNameLst>
                                      </p:cBhvr>
                                      <p:to>
                                        <p:strVal val="visible"/>
                                      </p:to>
                                    </p:set>
                                    <p:anim calcmode="lin" valueType="num">
                                      <p:cBhvr>
                                        <p:cTn id="100" dur="300" fill="hold"/>
                                        <p:tgtEl>
                                          <p:spTgt spid="37"/>
                                        </p:tgtEl>
                                        <p:attrNameLst>
                                          <p:attrName>ppt_w</p:attrName>
                                        </p:attrNameLst>
                                      </p:cBhvr>
                                      <p:tavLst>
                                        <p:tav tm="0">
                                          <p:val>
                                            <p:fltVal val="0"/>
                                          </p:val>
                                        </p:tav>
                                        <p:tav tm="100000">
                                          <p:val>
                                            <p:strVal val="#ppt_w"/>
                                          </p:val>
                                        </p:tav>
                                      </p:tavLst>
                                    </p:anim>
                                    <p:anim calcmode="lin" valueType="num">
                                      <p:cBhvr>
                                        <p:cTn id="101" dur="300" fill="hold"/>
                                        <p:tgtEl>
                                          <p:spTgt spid="37"/>
                                        </p:tgtEl>
                                        <p:attrNameLst>
                                          <p:attrName>ppt_h</p:attrName>
                                        </p:attrNameLst>
                                      </p:cBhvr>
                                      <p:tavLst>
                                        <p:tav tm="0">
                                          <p:val>
                                            <p:fltVal val="0"/>
                                          </p:val>
                                        </p:tav>
                                        <p:tav tm="100000">
                                          <p:val>
                                            <p:strVal val="#ppt_h"/>
                                          </p:val>
                                        </p:tav>
                                      </p:tavLst>
                                    </p:anim>
                                    <p:anim calcmode="lin" valueType="num">
                                      <p:cBhvr>
                                        <p:cTn id="102" dur="300" fill="hold"/>
                                        <p:tgtEl>
                                          <p:spTgt spid="37"/>
                                        </p:tgtEl>
                                        <p:attrNameLst>
                                          <p:attrName>style.rotation</p:attrName>
                                        </p:attrNameLst>
                                      </p:cBhvr>
                                      <p:tavLst>
                                        <p:tav tm="0">
                                          <p:val>
                                            <p:fltVal val="90"/>
                                          </p:val>
                                        </p:tav>
                                        <p:tav tm="100000">
                                          <p:val>
                                            <p:fltVal val="0"/>
                                          </p:val>
                                        </p:tav>
                                      </p:tavLst>
                                    </p:anim>
                                    <p:animEffect transition="in" filter="fade">
                                      <p:cBhvr>
                                        <p:cTn id="103" dur="300"/>
                                        <p:tgtEl>
                                          <p:spTgt spid="37"/>
                                        </p:tgtEl>
                                      </p:cBhvr>
                                    </p:animEffect>
                                  </p:childTnLst>
                                </p:cTn>
                              </p:par>
                            </p:childTnLst>
                          </p:cTn>
                        </p:par>
                        <p:par>
                          <p:cTn id="104" fill="hold">
                            <p:stCondLst>
                              <p:cond delay="7500"/>
                            </p:stCondLst>
                            <p:childTnLst>
                              <p:par>
                                <p:cTn id="105" presetID="22" presetClass="entr" presetSubtype="1" fill="hold" grpId="0" nodeType="after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wipe(up)">
                                      <p:cBhvr>
                                        <p:cTn id="10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2" grpId="0" animBg="1"/>
      <p:bldP spid="26" grpId="0"/>
      <p:bldP spid="2" grpId="0" animBg="1"/>
      <p:bldP spid="2" grpId="1" animBg="1"/>
      <p:bldP spid="30" grpId="0"/>
      <p:bldP spid="31" grpId="0"/>
      <p:bldP spid="35" grpId="0"/>
      <p:bldP spid="36" grpId="0"/>
      <p:bldP spid="37" grpId="0"/>
      <p:bldP spid="38" grpId="0"/>
      <p:bldP spid="39" grpId="0"/>
      <p:bldP spid="24" grpId="0" animBg="1"/>
      <p:bldP spid="28"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缺角矩形 32"/>
          <p:cNvSpPr/>
          <p:nvPr/>
        </p:nvSpPr>
        <p:spPr bwMode="auto">
          <a:xfrm>
            <a:off x="4511270" y="2636912"/>
            <a:ext cx="3199716" cy="3521122"/>
          </a:xfrm>
          <a:prstGeom prst="plaque">
            <a:avLst/>
          </a:prstGeom>
          <a:solidFill>
            <a:schemeClr val="accent2"/>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4" name="缺角矩形 33"/>
          <p:cNvSpPr/>
          <p:nvPr/>
        </p:nvSpPr>
        <p:spPr bwMode="auto">
          <a:xfrm>
            <a:off x="7950506" y="2636912"/>
            <a:ext cx="3199716" cy="3521122"/>
          </a:xfrm>
          <a:prstGeom prst="plaque">
            <a:avLst/>
          </a:prstGeom>
          <a:solidFill>
            <a:schemeClr val="accent2"/>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2" name="缺角矩形 31"/>
          <p:cNvSpPr/>
          <p:nvPr/>
        </p:nvSpPr>
        <p:spPr bwMode="auto">
          <a:xfrm>
            <a:off x="1031090" y="2636912"/>
            <a:ext cx="3199716" cy="3521122"/>
          </a:xfrm>
          <a:prstGeom prst="plaque">
            <a:avLst/>
          </a:prstGeom>
          <a:solidFill>
            <a:schemeClr val="accent2"/>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的作用</a:t>
            </a:r>
            <a:endPar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 name="矩形 29"/>
          <p:cNvSpPr/>
          <p:nvPr/>
        </p:nvSpPr>
        <p:spPr>
          <a:xfrm>
            <a:off x="1479999" y="3669200"/>
            <a:ext cx="2321238" cy="400110"/>
          </a:xfrm>
          <a:prstGeom prst="rect">
            <a:avLst/>
          </a:prstGeom>
        </p:spPr>
        <p:txBody>
          <a:bodyPr wrap="square">
            <a:spAutoFit/>
          </a:bodyPr>
          <a:lstStyle/>
          <a:p>
            <a:pPr algn="ctr"/>
            <a:r>
              <a:rPr lang="zh-CN" altLang="en-US" sz="2000" b="1">
                <a:solidFill>
                  <a:schemeClr val="accent1"/>
                </a:solidFill>
                <a:latin typeface="+mj-ea"/>
                <a:ea typeface="+mj-ea"/>
                <a:sym typeface="宋体" panose="02010600030101010101" pitchFamily="2" charset="-122"/>
              </a:rPr>
              <a:t>安全有保证</a:t>
            </a:r>
          </a:p>
        </p:txBody>
      </p:sp>
      <p:sp>
        <p:nvSpPr>
          <p:cNvPr id="31" name="矩形 30"/>
          <p:cNvSpPr/>
          <p:nvPr/>
        </p:nvSpPr>
        <p:spPr>
          <a:xfrm>
            <a:off x="1129754" y="4147524"/>
            <a:ext cx="2964574" cy="1200329"/>
          </a:xfrm>
          <a:prstGeom prst="rect">
            <a:avLst/>
          </a:prstGeom>
          <a:noFill/>
        </p:spPr>
        <p:txBody>
          <a:bodyPr wrap="square" rtlCol="0">
            <a:spAutoFit/>
          </a:bodyPr>
          <a:lstStyle/>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工作场所宽广明亮。</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通道畅通</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地上不会随意摆放不该摆放的东西</a:t>
            </a:r>
          </a:p>
        </p:txBody>
      </p:sp>
      <p:sp>
        <p:nvSpPr>
          <p:cNvPr id="35" name="矩形 34"/>
          <p:cNvSpPr/>
          <p:nvPr/>
        </p:nvSpPr>
        <p:spPr>
          <a:xfrm>
            <a:off x="4932882" y="3669200"/>
            <a:ext cx="2321238" cy="400110"/>
          </a:xfrm>
          <a:prstGeom prst="rect">
            <a:avLst/>
          </a:prstGeom>
        </p:spPr>
        <p:txBody>
          <a:bodyPr wrap="square">
            <a:spAutoFit/>
          </a:bodyPr>
          <a:lstStyle/>
          <a:p>
            <a:pPr algn="ctr"/>
            <a:r>
              <a:rPr lang="zh-CN" altLang="en-US" sz="2000" b="1">
                <a:solidFill>
                  <a:schemeClr val="accent1"/>
                </a:solidFill>
                <a:latin typeface="+mj-ea"/>
                <a:ea typeface="+mj-ea"/>
                <a:sym typeface="宋体" panose="02010600030101010101" pitchFamily="2" charset="-122"/>
              </a:rPr>
              <a:t>效率的提升</a:t>
            </a:r>
          </a:p>
        </p:txBody>
      </p:sp>
      <p:sp>
        <p:nvSpPr>
          <p:cNvPr id="36" name="矩形 35"/>
          <p:cNvSpPr/>
          <p:nvPr/>
        </p:nvSpPr>
        <p:spPr>
          <a:xfrm>
            <a:off x="4582637" y="4147524"/>
            <a:ext cx="2964574" cy="1477328"/>
          </a:xfrm>
          <a:prstGeom prst="rect">
            <a:avLst/>
          </a:prstGeom>
          <a:noFill/>
        </p:spPr>
        <p:txBody>
          <a:bodyPr wrap="square" rtlCol="0">
            <a:spAutoFit/>
          </a:bodyPr>
          <a:lstStyle/>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好的工作环境</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好的工作气氛</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有素养的工作伙伴</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物品摆放有序，免去寻找</a:t>
            </a:r>
          </a:p>
        </p:txBody>
      </p:sp>
      <p:sp>
        <p:nvSpPr>
          <p:cNvPr id="37" name="矩形 36"/>
          <p:cNvSpPr/>
          <p:nvPr/>
        </p:nvSpPr>
        <p:spPr>
          <a:xfrm>
            <a:off x="8426709" y="3669200"/>
            <a:ext cx="2321238" cy="400110"/>
          </a:xfrm>
          <a:prstGeom prst="rect">
            <a:avLst/>
          </a:prstGeom>
        </p:spPr>
        <p:txBody>
          <a:bodyPr wrap="square">
            <a:spAutoFit/>
          </a:bodyPr>
          <a:lstStyle/>
          <a:p>
            <a:pPr algn="ctr"/>
            <a:r>
              <a:rPr lang="zh-CN" altLang="en-US" sz="2000" b="1">
                <a:solidFill>
                  <a:schemeClr val="accent1"/>
                </a:solidFill>
                <a:latin typeface="+mj-ea"/>
                <a:ea typeface="+mj-ea"/>
                <a:sym typeface="宋体" panose="02010600030101010101" pitchFamily="2" charset="-122"/>
              </a:rPr>
              <a:t>品质有保障</a:t>
            </a:r>
          </a:p>
        </p:txBody>
      </p:sp>
      <p:sp>
        <p:nvSpPr>
          <p:cNvPr id="38" name="矩形 37"/>
          <p:cNvSpPr/>
          <p:nvPr/>
        </p:nvSpPr>
        <p:spPr>
          <a:xfrm>
            <a:off x="8076464" y="4147524"/>
            <a:ext cx="2964574" cy="923330"/>
          </a:xfrm>
          <a:prstGeom prst="rect">
            <a:avLst/>
          </a:prstGeom>
          <a:noFill/>
        </p:spPr>
        <p:txBody>
          <a:bodyPr wrap="square" rtlCol="0">
            <a:spAutoFit/>
          </a:bodyPr>
          <a:lstStyle/>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 任何事有讲究，不马虎。</a:t>
            </a:r>
          </a:p>
          <a:p>
            <a:pPr marL="285750" indent="-285750" algn="just">
              <a:buFont typeface="Wingdings" panose="05000000000000000000" pitchFamily="2" charset="2"/>
              <a:buChar char="l"/>
            </a:pPr>
            <a:r>
              <a:rPr lang="en-US" altLang="zh-CN">
                <a:solidFill>
                  <a:schemeClr val="accent1"/>
                </a:solidFill>
                <a:latin typeface="+mj-ea"/>
                <a:ea typeface="+mj-ea"/>
                <a:sym typeface="宋体" panose="02010600030101010101" pitchFamily="2" charset="-122"/>
              </a:rPr>
              <a:t>6S</a:t>
            </a:r>
            <a:r>
              <a:rPr lang="zh-CN" altLang="en-US">
                <a:solidFill>
                  <a:schemeClr val="accent1"/>
                </a:solidFill>
                <a:latin typeface="+mj-ea"/>
                <a:ea typeface="+mj-ea"/>
                <a:sym typeface="宋体" panose="02010600030101010101" pitchFamily="2" charset="-122"/>
              </a:rPr>
              <a:t>就是去除马虎，保障品质</a:t>
            </a:r>
          </a:p>
        </p:txBody>
      </p:sp>
      <p:sp>
        <p:nvSpPr>
          <p:cNvPr id="39" name="矩形 38"/>
          <p:cNvSpPr/>
          <p:nvPr/>
        </p:nvSpPr>
        <p:spPr>
          <a:xfrm>
            <a:off x="2948961" y="988294"/>
            <a:ext cx="6324333" cy="369332"/>
          </a:xfrm>
          <a:prstGeom prst="rect">
            <a:avLst/>
          </a:prstGeom>
          <a:noFill/>
          <a:ln>
            <a:noFill/>
          </a:ln>
        </p:spPr>
        <p:txBody>
          <a:bodyPr vert="horz" wrap="square" lIns="0" tIns="0" rIns="0" bIns="0" numCol="1" anchor="t" anchorCtr="0" compatLnSpc="1">
            <a:spAutoFit/>
          </a:bodyPr>
          <a:lstStyle/>
          <a:p>
            <a:pPr algn="ctr"/>
            <a:r>
              <a:rPr lang="en-US" altLang="zh-CN" sz="24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4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的对于企业的作用，总结起来有以下六点：</a:t>
            </a:r>
            <a:endParaRPr lang="zh-CN" altLang="en-US" sz="24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4" name="组合 3"/>
          <p:cNvGrpSpPr/>
          <p:nvPr/>
        </p:nvGrpSpPr>
        <p:grpSpPr>
          <a:xfrm>
            <a:off x="1795101" y="1746913"/>
            <a:ext cx="1713430" cy="1713430"/>
            <a:chOff x="1795101" y="1746913"/>
            <a:chExt cx="1713430" cy="1713430"/>
          </a:xfrm>
        </p:grpSpPr>
        <p:sp>
          <p:nvSpPr>
            <p:cNvPr id="3" name="菱形 2"/>
            <p:cNvSpPr/>
            <p:nvPr/>
          </p:nvSpPr>
          <p:spPr bwMode="auto">
            <a:xfrm>
              <a:off x="1795101" y="1746913"/>
              <a:ext cx="1713430" cy="1713430"/>
            </a:xfrm>
            <a:prstGeom prst="diamond">
              <a:avLst/>
            </a:prstGeom>
            <a:gradFill>
              <a:gsLst>
                <a:gs pos="61000">
                  <a:schemeClr val="tx1"/>
                </a:gs>
                <a:gs pos="0">
                  <a:srgbClr val="0082B0"/>
                </a:gs>
                <a:gs pos="100000">
                  <a:srgbClr val="005674"/>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lstStyle/>
            <a:p>
              <a:pPr algn="ctr"/>
              <a:endParaRPr lang="zh-CN" altLang="en-US" sz="2000" dirty="0">
                <a:solidFill>
                  <a:schemeClr val="accent2"/>
                </a:solidFill>
                <a:latin typeface="+mj-ea"/>
                <a:ea typeface="+mj-ea"/>
              </a:endParaRPr>
            </a:p>
          </p:txBody>
        </p:sp>
        <p:sp>
          <p:nvSpPr>
            <p:cNvPr id="41" name="safe-shield-protection_69938"/>
            <p:cNvSpPr>
              <a:spLocks noChangeAspect="1"/>
            </p:cNvSpPr>
            <p:nvPr/>
          </p:nvSpPr>
          <p:spPr bwMode="auto">
            <a:xfrm>
              <a:off x="2319059" y="2248473"/>
              <a:ext cx="751274" cy="776878"/>
            </a:xfrm>
            <a:custGeom>
              <a:avLst/>
              <a:gdLst>
                <a:gd name="connsiteX0" fmla="*/ 554327 w 582017"/>
                <a:gd name="connsiteY0" fmla="*/ 398973 h 601853"/>
                <a:gd name="connsiteX1" fmla="*/ 563560 w 582017"/>
                <a:gd name="connsiteY1" fmla="*/ 402454 h 601853"/>
                <a:gd name="connsiteX2" fmla="*/ 577799 w 582017"/>
                <a:gd name="connsiteY2" fmla="*/ 415635 h 601853"/>
                <a:gd name="connsiteX3" fmla="*/ 578540 w 582017"/>
                <a:gd name="connsiteY3" fmla="*/ 434001 h 601853"/>
                <a:gd name="connsiteX4" fmla="*/ 468040 w 582017"/>
                <a:gd name="connsiteY4" fmla="*/ 550266 h 601853"/>
                <a:gd name="connsiteX5" fmla="*/ 448758 w 582017"/>
                <a:gd name="connsiteY5" fmla="*/ 552043 h 601853"/>
                <a:gd name="connsiteX6" fmla="*/ 357392 w 582017"/>
                <a:gd name="connsiteY6" fmla="*/ 484654 h 601853"/>
                <a:gd name="connsiteX7" fmla="*/ 354870 w 582017"/>
                <a:gd name="connsiteY7" fmla="*/ 466584 h 601853"/>
                <a:gd name="connsiteX8" fmla="*/ 366588 w 582017"/>
                <a:gd name="connsiteY8" fmla="*/ 451033 h 601853"/>
                <a:gd name="connsiteX9" fmla="*/ 384831 w 582017"/>
                <a:gd name="connsiteY9" fmla="*/ 448367 h 601853"/>
                <a:gd name="connsiteX10" fmla="*/ 443419 w 582017"/>
                <a:gd name="connsiteY10" fmla="*/ 491319 h 601853"/>
                <a:gd name="connsiteX11" fmla="*/ 462701 w 582017"/>
                <a:gd name="connsiteY11" fmla="*/ 489393 h 601853"/>
                <a:gd name="connsiteX12" fmla="*/ 545316 w 582017"/>
                <a:gd name="connsiteY12" fmla="*/ 403046 h 601853"/>
                <a:gd name="connsiteX13" fmla="*/ 554327 w 582017"/>
                <a:gd name="connsiteY13" fmla="*/ 398973 h 601853"/>
                <a:gd name="connsiteX14" fmla="*/ 262860 w 582017"/>
                <a:gd name="connsiteY14" fmla="*/ 0 h 601853"/>
                <a:gd name="connsiteX15" fmla="*/ 415651 w 582017"/>
                <a:gd name="connsiteY15" fmla="*/ 73473 h 601853"/>
                <a:gd name="connsiteX16" fmla="*/ 510885 w 582017"/>
                <a:gd name="connsiteY16" fmla="*/ 82805 h 601853"/>
                <a:gd name="connsiteX17" fmla="*/ 524829 w 582017"/>
                <a:gd name="connsiteY17" fmla="*/ 99543 h 601853"/>
                <a:gd name="connsiteX18" fmla="*/ 525571 w 582017"/>
                <a:gd name="connsiteY18" fmla="*/ 272856 h 601853"/>
                <a:gd name="connsiteX19" fmla="*/ 517412 w 582017"/>
                <a:gd name="connsiteY19" fmla="*/ 332108 h 601853"/>
                <a:gd name="connsiteX20" fmla="*/ 506138 w 582017"/>
                <a:gd name="connsiteY20" fmla="*/ 338181 h 601853"/>
                <a:gd name="connsiteX21" fmla="*/ 467125 w 582017"/>
                <a:gd name="connsiteY21" fmla="*/ 332849 h 601853"/>
                <a:gd name="connsiteX22" fmla="*/ 322938 w 582017"/>
                <a:gd name="connsiteY22" fmla="*/ 476831 h 601853"/>
                <a:gd name="connsiteX23" fmla="*/ 344002 w 582017"/>
                <a:gd name="connsiteY23" fmla="*/ 551933 h 601853"/>
                <a:gd name="connsiteX24" fmla="*/ 343260 w 582017"/>
                <a:gd name="connsiteY24" fmla="*/ 561265 h 601853"/>
                <a:gd name="connsiteX25" fmla="*/ 262860 w 582017"/>
                <a:gd name="connsiteY25" fmla="*/ 601853 h 601853"/>
                <a:gd name="connsiteX26" fmla="*/ 0 w 582017"/>
                <a:gd name="connsiteY26" fmla="*/ 272856 h 601853"/>
                <a:gd name="connsiteX27" fmla="*/ 3263 w 582017"/>
                <a:gd name="connsiteY27" fmla="*/ 93766 h 601853"/>
                <a:gd name="connsiteX28" fmla="*/ 15872 w 582017"/>
                <a:gd name="connsiteY28" fmla="*/ 80879 h 601853"/>
                <a:gd name="connsiteX29" fmla="*/ 126386 w 582017"/>
                <a:gd name="connsiteY29" fmla="*/ 73473 h 601853"/>
                <a:gd name="connsiteX30" fmla="*/ 262860 w 582017"/>
                <a:gd name="connsiteY30" fmla="*/ 0 h 601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82017" h="601853">
                  <a:moveTo>
                    <a:pt x="554327" y="398973"/>
                  </a:moveTo>
                  <a:cubicBezTo>
                    <a:pt x="557627" y="398862"/>
                    <a:pt x="560965" y="400010"/>
                    <a:pt x="563560" y="402454"/>
                  </a:cubicBezTo>
                  <a:lnTo>
                    <a:pt x="577799" y="415635"/>
                  </a:lnTo>
                  <a:cubicBezTo>
                    <a:pt x="583138" y="420523"/>
                    <a:pt x="583435" y="428817"/>
                    <a:pt x="578540" y="434001"/>
                  </a:cubicBezTo>
                  <a:lnTo>
                    <a:pt x="468040" y="550266"/>
                  </a:lnTo>
                  <a:cubicBezTo>
                    <a:pt x="463146" y="555449"/>
                    <a:pt x="454543" y="556338"/>
                    <a:pt x="448758" y="552043"/>
                  </a:cubicBezTo>
                  <a:lnTo>
                    <a:pt x="357392" y="484654"/>
                  </a:lnTo>
                  <a:cubicBezTo>
                    <a:pt x="351756" y="480358"/>
                    <a:pt x="350569" y="472361"/>
                    <a:pt x="354870" y="466584"/>
                  </a:cubicBezTo>
                  <a:lnTo>
                    <a:pt x="366588" y="451033"/>
                  </a:lnTo>
                  <a:cubicBezTo>
                    <a:pt x="370741" y="445405"/>
                    <a:pt x="379047" y="444220"/>
                    <a:pt x="384831" y="448367"/>
                  </a:cubicBezTo>
                  <a:lnTo>
                    <a:pt x="443419" y="491319"/>
                  </a:lnTo>
                  <a:cubicBezTo>
                    <a:pt x="449055" y="495466"/>
                    <a:pt x="457806" y="494725"/>
                    <a:pt x="462701" y="489393"/>
                  </a:cubicBezTo>
                  <a:lnTo>
                    <a:pt x="545316" y="403046"/>
                  </a:lnTo>
                  <a:cubicBezTo>
                    <a:pt x="547764" y="400454"/>
                    <a:pt x="551027" y="399084"/>
                    <a:pt x="554327" y="398973"/>
                  </a:cubicBezTo>
                  <a:close/>
                  <a:moveTo>
                    <a:pt x="262860" y="0"/>
                  </a:moveTo>
                  <a:cubicBezTo>
                    <a:pt x="286001" y="0"/>
                    <a:pt x="346969" y="53623"/>
                    <a:pt x="415651" y="73473"/>
                  </a:cubicBezTo>
                  <a:cubicBezTo>
                    <a:pt x="448731" y="82953"/>
                    <a:pt x="480179" y="82953"/>
                    <a:pt x="510885" y="82805"/>
                  </a:cubicBezTo>
                  <a:cubicBezTo>
                    <a:pt x="515187" y="82805"/>
                    <a:pt x="524829" y="82805"/>
                    <a:pt x="524829" y="99543"/>
                  </a:cubicBezTo>
                  <a:cubicBezTo>
                    <a:pt x="524829" y="101617"/>
                    <a:pt x="525571" y="271523"/>
                    <a:pt x="525571" y="272856"/>
                  </a:cubicBezTo>
                  <a:cubicBezTo>
                    <a:pt x="525571" y="292853"/>
                    <a:pt x="522604" y="312703"/>
                    <a:pt x="517412" y="332108"/>
                  </a:cubicBezTo>
                  <a:cubicBezTo>
                    <a:pt x="516671" y="335071"/>
                    <a:pt x="513704" y="341440"/>
                    <a:pt x="506138" y="338181"/>
                  </a:cubicBezTo>
                  <a:cubicBezTo>
                    <a:pt x="494716" y="334922"/>
                    <a:pt x="483887" y="332849"/>
                    <a:pt x="467125" y="332849"/>
                  </a:cubicBezTo>
                  <a:cubicBezTo>
                    <a:pt x="387466" y="332849"/>
                    <a:pt x="322938" y="397433"/>
                    <a:pt x="322938" y="476831"/>
                  </a:cubicBezTo>
                  <a:cubicBezTo>
                    <a:pt x="322938" y="504383"/>
                    <a:pt x="330651" y="530158"/>
                    <a:pt x="344002" y="551933"/>
                  </a:cubicBezTo>
                  <a:cubicBezTo>
                    <a:pt x="345485" y="554303"/>
                    <a:pt x="348156" y="557118"/>
                    <a:pt x="343260" y="561265"/>
                  </a:cubicBezTo>
                  <a:cubicBezTo>
                    <a:pt x="306768" y="588373"/>
                    <a:pt x="279622" y="601853"/>
                    <a:pt x="262860" y="601853"/>
                  </a:cubicBezTo>
                  <a:cubicBezTo>
                    <a:pt x="210199" y="601853"/>
                    <a:pt x="0" y="442613"/>
                    <a:pt x="0" y="272856"/>
                  </a:cubicBezTo>
                  <a:cubicBezTo>
                    <a:pt x="0" y="270930"/>
                    <a:pt x="2670" y="97322"/>
                    <a:pt x="3263" y="93766"/>
                  </a:cubicBezTo>
                  <a:cubicBezTo>
                    <a:pt x="5192" y="79694"/>
                    <a:pt x="11719" y="80731"/>
                    <a:pt x="15872" y="80879"/>
                  </a:cubicBezTo>
                  <a:cubicBezTo>
                    <a:pt x="50584" y="82509"/>
                    <a:pt x="87669" y="84582"/>
                    <a:pt x="126386" y="73473"/>
                  </a:cubicBezTo>
                  <a:cubicBezTo>
                    <a:pt x="195068" y="53623"/>
                    <a:pt x="240312" y="0"/>
                    <a:pt x="262860" y="0"/>
                  </a:cubicBezTo>
                  <a:close/>
                </a:path>
              </a:pathLst>
            </a:custGeom>
            <a:solidFill>
              <a:schemeClr val="accent2"/>
            </a:solidFill>
            <a:ln>
              <a:noFill/>
            </a:ln>
          </p:spPr>
        </p:sp>
      </p:grpSp>
      <p:grpSp>
        <p:nvGrpSpPr>
          <p:cNvPr id="5" name="组合 4"/>
          <p:cNvGrpSpPr/>
          <p:nvPr/>
        </p:nvGrpSpPr>
        <p:grpSpPr>
          <a:xfrm>
            <a:off x="5264618" y="1746913"/>
            <a:ext cx="1713430" cy="1713430"/>
            <a:chOff x="5264618" y="1746913"/>
            <a:chExt cx="1713430" cy="1713430"/>
          </a:xfrm>
        </p:grpSpPr>
        <p:sp>
          <p:nvSpPr>
            <p:cNvPr id="25" name="菱形 24"/>
            <p:cNvSpPr/>
            <p:nvPr/>
          </p:nvSpPr>
          <p:spPr bwMode="auto">
            <a:xfrm>
              <a:off x="5264618" y="1746913"/>
              <a:ext cx="1713430" cy="1713430"/>
            </a:xfrm>
            <a:prstGeom prst="diamond">
              <a:avLst/>
            </a:prstGeom>
            <a:gradFill>
              <a:gsLst>
                <a:gs pos="60000">
                  <a:schemeClr val="bg1"/>
                </a:gs>
                <a:gs pos="0">
                  <a:srgbClr val="57D2E7"/>
                </a:gs>
                <a:gs pos="100000">
                  <a:srgbClr val="1BA8B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dirty="0">
                <a:solidFill>
                  <a:schemeClr val="accent2"/>
                </a:solidFill>
                <a:latin typeface="+mj-ea"/>
                <a:ea typeface="+mj-ea"/>
              </a:endParaRPr>
            </a:p>
          </p:txBody>
        </p:sp>
        <p:sp>
          <p:nvSpPr>
            <p:cNvPr id="42" name="line-chart_126425"/>
            <p:cNvSpPr>
              <a:spLocks noChangeAspect="1"/>
            </p:cNvSpPr>
            <p:nvPr/>
          </p:nvSpPr>
          <p:spPr bwMode="auto">
            <a:xfrm>
              <a:off x="5681305" y="2247734"/>
              <a:ext cx="842326" cy="714404"/>
            </a:xfrm>
            <a:custGeom>
              <a:avLst/>
              <a:gdLst>
                <a:gd name="connsiteX0" fmla="*/ 139126 w 606866"/>
                <a:gd name="connsiteY0" fmla="*/ 330952 h 514704"/>
                <a:gd name="connsiteX1" fmla="*/ 139126 w 606866"/>
                <a:gd name="connsiteY1" fmla="*/ 503780 h 514704"/>
                <a:gd name="connsiteX2" fmla="*/ 128183 w 606866"/>
                <a:gd name="connsiteY2" fmla="*/ 514704 h 514704"/>
                <a:gd name="connsiteX3" fmla="*/ 52054 w 606866"/>
                <a:gd name="connsiteY3" fmla="*/ 514704 h 514704"/>
                <a:gd name="connsiteX4" fmla="*/ 41111 w 606866"/>
                <a:gd name="connsiteY4" fmla="*/ 503780 h 514704"/>
                <a:gd name="connsiteX5" fmla="*/ 41111 w 606866"/>
                <a:gd name="connsiteY5" fmla="*/ 405555 h 514704"/>
                <a:gd name="connsiteX6" fmla="*/ 83852 w 606866"/>
                <a:gd name="connsiteY6" fmla="*/ 386134 h 514704"/>
                <a:gd name="connsiteX7" fmla="*/ 177020 w 606866"/>
                <a:gd name="connsiteY7" fmla="*/ 329752 h 514704"/>
                <a:gd name="connsiteX8" fmla="*/ 229301 w 606866"/>
                <a:gd name="connsiteY8" fmla="*/ 381849 h 514704"/>
                <a:gd name="connsiteX9" fmla="*/ 275035 w 606866"/>
                <a:gd name="connsiteY9" fmla="*/ 401268 h 514704"/>
                <a:gd name="connsiteX10" fmla="*/ 275035 w 606866"/>
                <a:gd name="connsiteY10" fmla="*/ 503781 h 514704"/>
                <a:gd name="connsiteX11" fmla="*/ 264092 w 606866"/>
                <a:gd name="connsiteY11" fmla="*/ 514704 h 514704"/>
                <a:gd name="connsiteX12" fmla="*/ 188056 w 606866"/>
                <a:gd name="connsiteY12" fmla="*/ 514704 h 514704"/>
                <a:gd name="connsiteX13" fmla="*/ 177020 w 606866"/>
                <a:gd name="connsiteY13" fmla="*/ 503781 h 514704"/>
                <a:gd name="connsiteX14" fmla="*/ 411015 w 606866"/>
                <a:gd name="connsiteY14" fmla="*/ 294752 h 514704"/>
                <a:gd name="connsiteX15" fmla="*/ 411015 w 606866"/>
                <a:gd name="connsiteY15" fmla="*/ 503781 h 514704"/>
                <a:gd name="connsiteX16" fmla="*/ 399979 w 606866"/>
                <a:gd name="connsiteY16" fmla="*/ 514704 h 514704"/>
                <a:gd name="connsiteX17" fmla="*/ 323943 w 606866"/>
                <a:gd name="connsiteY17" fmla="*/ 514704 h 514704"/>
                <a:gd name="connsiteX18" fmla="*/ 313000 w 606866"/>
                <a:gd name="connsiteY18" fmla="*/ 503781 h 514704"/>
                <a:gd name="connsiteX19" fmla="*/ 313000 w 606866"/>
                <a:gd name="connsiteY19" fmla="*/ 390444 h 514704"/>
                <a:gd name="connsiteX20" fmla="*/ 323849 w 606866"/>
                <a:gd name="connsiteY20" fmla="*/ 381762 h 514704"/>
                <a:gd name="connsiteX21" fmla="*/ 539464 w 606866"/>
                <a:gd name="connsiteY21" fmla="*/ 166252 h 514704"/>
                <a:gd name="connsiteX22" fmla="*/ 541148 w 606866"/>
                <a:gd name="connsiteY22" fmla="*/ 167840 h 514704"/>
                <a:gd name="connsiteX23" fmla="*/ 546853 w 606866"/>
                <a:gd name="connsiteY23" fmla="*/ 173068 h 514704"/>
                <a:gd name="connsiteX24" fmla="*/ 546853 w 606866"/>
                <a:gd name="connsiteY24" fmla="*/ 503780 h 514704"/>
                <a:gd name="connsiteX25" fmla="*/ 535910 w 606866"/>
                <a:gd name="connsiteY25" fmla="*/ 514704 h 514704"/>
                <a:gd name="connsiteX26" fmla="*/ 459781 w 606866"/>
                <a:gd name="connsiteY26" fmla="*/ 514704 h 514704"/>
                <a:gd name="connsiteX27" fmla="*/ 448838 w 606866"/>
                <a:gd name="connsiteY27" fmla="*/ 503780 h 514704"/>
                <a:gd name="connsiteX28" fmla="*/ 448838 w 606866"/>
                <a:gd name="connsiteY28" fmla="*/ 256727 h 514704"/>
                <a:gd name="connsiteX29" fmla="*/ 583621 w 606866"/>
                <a:gd name="connsiteY29" fmla="*/ 0 h 514704"/>
                <a:gd name="connsiteX30" fmla="*/ 585679 w 606866"/>
                <a:gd name="connsiteY30" fmla="*/ 0 h 514704"/>
                <a:gd name="connsiteX31" fmla="*/ 601763 w 606866"/>
                <a:gd name="connsiteY31" fmla="*/ 5883 h 514704"/>
                <a:gd name="connsiteX32" fmla="*/ 606813 w 606866"/>
                <a:gd name="connsiteY32" fmla="*/ 22692 h 514704"/>
                <a:gd name="connsiteX33" fmla="*/ 605223 w 606866"/>
                <a:gd name="connsiteY33" fmla="*/ 57149 h 514704"/>
                <a:gd name="connsiteX34" fmla="*/ 601950 w 606866"/>
                <a:gd name="connsiteY34" fmla="*/ 125969 h 514704"/>
                <a:gd name="connsiteX35" fmla="*/ 595404 w 606866"/>
                <a:gd name="connsiteY35" fmla="*/ 143525 h 514704"/>
                <a:gd name="connsiteX36" fmla="*/ 590167 w 606866"/>
                <a:gd name="connsiteY36" fmla="*/ 147447 h 514704"/>
                <a:gd name="connsiteX37" fmla="*/ 581377 w 606866"/>
                <a:gd name="connsiteY37" fmla="*/ 149781 h 514704"/>
                <a:gd name="connsiteX38" fmla="*/ 566789 w 606866"/>
                <a:gd name="connsiteY38" fmla="*/ 142031 h 514704"/>
                <a:gd name="connsiteX39" fmla="*/ 539483 w 606866"/>
                <a:gd name="connsiteY39" fmla="*/ 114951 h 514704"/>
                <a:gd name="connsiteX40" fmla="*/ 298123 w 606866"/>
                <a:gd name="connsiteY40" fmla="*/ 355964 h 514704"/>
                <a:gd name="connsiteX41" fmla="*/ 276428 w 606866"/>
                <a:gd name="connsiteY41" fmla="*/ 364928 h 514704"/>
                <a:gd name="connsiteX42" fmla="*/ 254733 w 606866"/>
                <a:gd name="connsiteY42" fmla="*/ 355964 h 514704"/>
                <a:gd name="connsiteX43" fmla="*/ 158600 w 606866"/>
                <a:gd name="connsiteY43" fmla="*/ 259969 h 514704"/>
                <a:gd name="connsiteX44" fmla="*/ 57979 w 606866"/>
                <a:gd name="connsiteY44" fmla="*/ 360446 h 514704"/>
                <a:gd name="connsiteX45" fmla="*/ 36377 w 606866"/>
                <a:gd name="connsiteY45" fmla="*/ 369410 h 514704"/>
                <a:gd name="connsiteX46" fmla="*/ 14682 w 606866"/>
                <a:gd name="connsiteY46" fmla="*/ 360446 h 514704"/>
                <a:gd name="connsiteX47" fmla="*/ 8978 w 606866"/>
                <a:gd name="connsiteY47" fmla="*/ 354750 h 514704"/>
                <a:gd name="connsiteX48" fmla="*/ 8978 w 606866"/>
                <a:gd name="connsiteY48" fmla="*/ 311515 h 514704"/>
                <a:gd name="connsiteX49" fmla="*/ 136998 w 606866"/>
                <a:gd name="connsiteY49" fmla="*/ 183771 h 514704"/>
                <a:gd name="connsiteX50" fmla="*/ 158600 w 606866"/>
                <a:gd name="connsiteY50" fmla="*/ 174807 h 514704"/>
                <a:gd name="connsiteX51" fmla="*/ 180295 w 606866"/>
                <a:gd name="connsiteY51" fmla="*/ 183771 h 514704"/>
                <a:gd name="connsiteX52" fmla="*/ 276428 w 606866"/>
                <a:gd name="connsiteY52" fmla="*/ 279766 h 514704"/>
                <a:gd name="connsiteX53" fmla="*/ 490388 w 606866"/>
                <a:gd name="connsiteY53" fmla="*/ 66020 h 514704"/>
                <a:gd name="connsiteX54" fmla="*/ 471779 w 606866"/>
                <a:gd name="connsiteY54" fmla="*/ 47437 h 514704"/>
                <a:gd name="connsiteX55" fmla="*/ 462988 w 606866"/>
                <a:gd name="connsiteY55" fmla="*/ 38473 h 514704"/>
                <a:gd name="connsiteX56" fmla="*/ 457378 w 606866"/>
                <a:gd name="connsiteY56" fmla="*/ 16342 h 514704"/>
                <a:gd name="connsiteX57" fmla="*/ 461212 w 606866"/>
                <a:gd name="connsiteY57" fmla="*/ 10552 h 514704"/>
                <a:gd name="connsiteX58" fmla="*/ 477577 w 606866"/>
                <a:gd name="connsiteY58" fmla="*/ 4949 h 514704"/>
                <a:gd name="connsiteX59" fmla="*/ 583621 w 606866"/>
                <a:gd name="connsiteY59" fmla="*/ 0 h 51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6866" h="514704">
                  <a:moveTo>
                    <a:pt x="139126" y="330952"/>
                  </a:moveTo>
                  <a:lnTo>
                    <a:pt x="139126" y="503780"/>
                  </a:lnTo>
                  <a:cubicBezTo>
                    <a:pt x="139126" y="509849"/>
                    <a:pt x="134169" y="514704"/>
                    <a:pt x="128183" y="514704"/>
                  </a:cubicBezTo>
                  <a:lnTo>
                    <a:pt x="52054" y="514704"/>
                  </a:lnTo>
                  <a:cubicBezTo>
                    <a:pt x="45974" y="514704"/>
                    <a:pt x="41111" y="509756"/>
                    <a:pt x="41111" y="503780"/>
                  </a:cubicBezTo>
                  <a:lnTo>
                    <a:pt x="41111" y="405555"/>
                  </a:lnTo>
                  <a:cubicBezTo>
                    <a:pt x="57197" y="404434"/>
                    <a:pt x="72162" y="397712"/>
                    <a:pt x="83852" y="386134"/>
                  </a:cubicBezTo>
                  <a:close/>
                  <a:moveTo>
                    <a:pt x="177020" y="329752"/>
                  </a:moveTo>
                  <a:lnTo>
                    <a:pt x="229301" y="381849"/>
                  </a:lnTo>
                  <a:cubicBezTo>
                    <a:pt x="241553" y="394079"/>
                    <a:pt x="257733" y="400895"/>
                    <a:pt x="275035" y="401268"/>
                  </a:cubicBezTo>
                  <a:lnTo>
                    <a:pt x="275035" y="503781"/>
                  </a:lnTo>
                  <a:cubicBezTo>
                    <a:pt x="275035" y="509849"/>
                    <a:pt x="270078" y="514704"/>
                    <a:pt x="264092" y="514704"/>
                  </a:cubicBezTo>
                  <a:lnTo>
                    <a:pt x="188056" y="514704"/>
                  </a:lnTo>
                  <a:cubicBezTo>
                    <a:pt x="181883" y="514704"/>
                    <a:pt x="177020" y="509756"/>
                    <a:pt x="177020" y="503781"/>
                  </a:cubicBezTo>
                  <a:close/>
                  <a:moveTo>
                    <a:pt x="411015" y="294752"/>
                  </a:moveTo>
                  <a:lnTo>
                    <a:pt x="411015" y="503781"/>
                  </a:lnTo>
                  <a:cubicBezTo>
                    <a:pt x="411015" y="509850"/>
                    <a:pt x="405965" y="514704"/>
                    <a:pt x="399979" y="514704"/>
                  </a:cubicBezTo>
                  <a:lnTo>
                    <a:pt x="323943" y="514704"/>
                  </a:lnTo>
                  <a:cubicBezTo>
                    <a:pt x="317863" y="514704"/>
                    <a:pt x="313000" y="509756"/>
                    <a:pt x="313000" y="503781"/>
                  </a:cubicBezTo>
                  <a:lnTo>
                    <a:pt x="313000" y="390444"/>
                  </a:lnTo>
                  <a:cubicBezTo>
                    <a:pt x="316835" y="388017"/>
                    <a:pt x="320482" y="385123"/>
                    <a:pt x="323849" y="381762"/>
                  </a:cubicBezTo>
                  <a:close/>
                  <a:moveTo>
                    <a:pt x="539464" y="166252"/>
                  </a:moveTo>
                  <a:lnTo>
                    <a:pt x="541148" y="167840"/>
                  </a:lnTo>
                  <a:cubicBezTo>
                    <a:pt x="542457" y="169147"/>
                    <a:pt x="544328" y="171014"/>
                    <a:pt x="546853" y="173068"/>
                  </a:cubicBezTo>
                  <a:lnTo>
                    <a:pt x="546853" y="503780"/>
                  </a:lnTo>
                  <a:cubicBezTo>
                    <a:pt x="546853" y="509849"/>
                    <a:pt x="541896" y="514704"/>
                    <a:pt x="535910" y="514704"/>
                  </a:cubicBezTo>
                  <a:lnTo>
                    <a:pt x="459781" y="514704"/>
                  </a:lnTo>
                  <a:cubicBezTo>
                    <a:pt x="453701" y="514704"/>
                    <a:pt x="448838" y="509756"/>
                    <a:pt x="448838" y="503780"/>
                  </a:cubicBezTo>
                  <a:lnTo>
                    <a:pt x="448838" y="256727"/>
                  </a:lnTo>
                  <a:close/>
                  <a:moveTo>
                    <a:pt x="583621" y="0"/>
                  </a:moveTo>
                  <a:lnTo>
                    <a:pt x="585679" y="0"/>
                  </a:lnTo>
                  <a:cubicBezTo>
                    <a:pt x="592599" y="0"/>
                    <a:pt x="598116" y="1961"/>
                    <a:pt x="601763" y="5883"/>
                  </a:cubicBezTo>
                  <a:cubicBezTo>
                    <a:pt x="605597" y="9805"/>
                    <a:pt x="607187" y="15408"/>
                    <a:pt x="606813" y="22692"/>
                  </a:cubicBezTo>
                  <a:lnTo>
                    <a:pt x="605223" y="57149"/>
                  </a:lnTo>
                  <a:cubicBezTo>
                    <a:pt x="604101" y="80213"/>
                    <a:pt x="602979" y="103091"/>
                    <a:pt x="601950" y="125969"/>
                  </a:cubicBezTo>
                  <a:cubicBezTo>
                    <a:pt x="601763" y="131385"/>
                    <a:pt x="600735" y="138202"/>
                    <a:pt x="595404" y="143525"/>
                  </a:cubicBezTo>
                  <a:cubicBezTo>
                    <a:pt x="593908" y="145019"/>
                    <a:pt x="592131" y="146326"/>
                    <a:pt x="590167" y="147447"/>
                  </a:cubicBezTo>
                  <a:cubicBezTo>
                    <a:pt x="587175" y="149034"/>
                    <a:pt x="584276" y="149781"/>
                    <a:pt x="581377" y="149781"/>
                  </a:cubicBezTo>
                  <a:cubicBezTo>
                    <a:pt x="574551" y="149781"/>
                    <a:pt x="570062" y="145299"/>
                    <a:pt x="566789" y="142031"/>
                  </a:cubicBezTo>
                  <a:lnTo>
                    <a:pt x="539483" y="114951"/>
                  </a:lnTo>
                  <a:lnTo>
                    <a:pt x="298123" y="355964"/>
                  </a:lnTo>
                  <a:cubicBezTo>
                    <a:pt x="292232" y="361660"/>
                    <a:pt x="284657" y="364928"/>
                    <a:pt x="276428" y="364928"/>
                  </a:cubicBezTo>
                  <a:cubicBezTo>
                    <a:pt x="268199" y="364928"/>
                    <a:pt x="260437" y="361660"/>
                    <a:pt x="254733" y="355964"/>
                  </a:cubicBezTo>
                  <a:lnTo>
                    <a:pt x="158600" y="259969"/>
                  </a:lnTo>
                  <a:lnTo>
                    <a:pt x="57979" y="360446"/>
                  </a:lnTo>
                  <a:cubicBezTo>
                    <a:pt x="52275" y="366142"/>
                    <a:pt x="44607" y="369410"/>
                    <a:pt x="36377" y="369410"/>
                  </a:cubicBezTo>
                  <a:cubicBezTo>
                    <a:pt x="28148" y="369410"/>
                    <a:pt x="20480" y="366142"/>
                    <a:pt x="14682" y="360446"/>
                  </a:cubicBezTo>
                  <a:lnTo>
                    <a:pt x="8978" y="354750"/>
                  </a:lnTo>
                  <a:cubicBezTo>
                    <a:pt x="-2992" y="342797"/>
                    <a:pt x="-2992" y="323467"/>
                    <a:pt x="8978" y="311515"/>
                  </a:cubicBezTo>
                  <a:lnTo>
                    <a:pt x="136998" y="183771"/>
                  </a:lnTo>
                  <a:cubicBezTo>
                    <a:pt x="142796" y="178075"/>
                    <a:pt x="150371" y="174807"/>
                    <a:pt x="158600" y="174807"/>
                  </a:cubicBezTo>
                  <a:cubicBezTo>
                    <a:pt x="166829" y="174807"/>
                    <a:pt x="174591" y="178075"/>
                    <a:pt x="180295" y="183771"/>
                  </a:cubicBezTo>
                  <a:lnTo>
                    <a:pt x="276428" y="279766"/>
                  </a:lnTo>
                  <a:lnTo>
                    <a:pt x="490388" y="66020"/>
                  </a:lnTo>
                  <a:cubicBezTo>
                    <a:pt x="484123" y="59857"/>
                    <a:pt x="477951" y="53694"/>
                    <a:pt x="471779" y="47437"/>
                  </a:cubicBezTo>
                  <a:lnTo>
                    <a:pt x="462988" y="38473"/>
                  </a:lnTo>
                  <a:cubicBezTo>
                    <a:pt x="459435" y="35018"/>
                    <a:pt x="452141" y="27641"/>
                    <a:pt x="457378" y="16342"/>
                  </a:cubicBezTo>
                  <a:cubicBezTo>
                    <a:pt x="458313" y="14101"/>
                    <a:pt x="459622" y="12233"/>
                    <a:pt x="461212" y="10552"/>
                  </a:cubicBezTo>
                  <a:cubicBezTo>
                    <a:pt x="466355" y="5510"/>
                    <a:pt x="472807" y="5230"/>
                    <a:pt x="477577" y="4949"/>
                  </a:cubicBezTo>
                  <a:cubicBezTo>
                    <a:pt x="512925" y="3362"/>
                    <a:pt x="548273" y="1588"/>
                    <a:pt x="583621" y="0"/>
                  </a:cubicBezTo>
                  <a:close/>
                </a:path>
              </a:pathLst>
            </a:custGeom>
            <a:solidFill>
              <a:schemeClr val="accent2"/>
            </a:solidFill>
            <a:ln>
              <a:noFill/>
            </a:ln>
          </p:spPr>
        </p:sp>
      </p:grpSp>
      <p:grpSp>
        <p:nvGrpSpPr>
          <p:cNvPr id="6" name="组合 5"/>
          <p:cNvGrpSpPr/>
          <p:nvPr/>
        </p:nvGrpSpPr>
        <p:grpSpPr>
          <a:xfrm>
            <a:off x="8686368" y="1746913"/>
            <a:ext cx="1713430" cy="1713430"/>
            <a:chOff x="8686368" y="1746913"/>
            <a:chExt cx="1713430" cy="1713430"/>
          </a:xfrm>
        </p:grpSpPr>
        <p:sp>
          <p:nvSpPr>
            <p:cNvPr id="27" name="菱形 26"/>
            <p:cNvSpPr/>
            <p:nvPr/>
          </p:nvSpPr>
          <p:spPr bwMode="auto">
            <a:xfrm>
              <a:off x="8686368" y="1746913"/>
              <a:ext cx="1713430" cy="1713430"/>
            </a:xfrm>
            <a:prstGeom prst="diamond">
              <a:avLst/>
            </a:prstGeom>
            <a:gradFill>
              <a:gsLst>
                <a:gs pos="57000">
                  <a:schemeClr val="tx2"/>
                </a:gs>
                <a:gs pos="0">
                  <a:srgbClr val="FFCB6D"/>
                </a:gs>
                <a:gs pos="100000">
                  <a:srgbClr val="FAA100"/>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dirty="0">
                <a:solidFill>
                  <a:schemeClr val="accent2"/>
                </a:solidFill>
                <a:latin typeface="+mj-ea"/>
                <a:ea typeface="+mj-ea"/>
              </a:endParaRPr>
            </a:p>
          </p:txBody>
        </p:sp>
        <p:sp>
          <p:nvSpPr>
            <p:cNvPr id="43" name="Freeform 5"/>
            <p:cNvSpPr>
              <a:spLocks noEditPoints="1"/>
            </p:cNvSpPr>
            <p:nvPr/>
          </p:nvSpPr>
          <p:spPr bwMode="auto">
            <a:xfrm>
              <a:off x="9146448" y="2291612"/>
              <a:ext cx="824606" cy="744976"/>
            </a:xfrm>
            <a:custGeom>
              <a:avLst/>
              <a:gdLst>
                <a:gd name="T0" fmla="*/ 5180 w 7547"/>
                <a:gd name="T1" fmla="*/ 1638 h 6820"/>
                <a:gd name="T2" fmla="*/ 5985 w 7547"/>
                <a:gd name="T3" fmla="*/ 173 h 6820"/>
                <a:gd name="T4" fmla="*/ 4009 w 7547"/>
                <a:gd name="T5" fmla="*/ 13 h 6820"/>
                <a:gd name="T6" fmla="*/ 4084 w 7547"/>
                <a:gd name="T7" fmla="*/ 6248 h 6820"/>
                <a:gd name="T8" fmla="*/ 4061 w 7547"/>
                <a:gd name="T9" fmla="*/ 6628 h 6820"/>
                <a:gd name="T10" fmla="*/ 4277 w 7547"/>
                <a:gd name="T11" fmla="*/ 6332 h 6820"/>
                <a:gd name="T12" fmla="*/ 7170 w 7547"/>
                <a:gd name="T13" fmla="*/ 2356 h 6820"/>
                <a:gd name="T14" fmla="*/ 7460 w 7547"/>
                <a:gd name="T15" fmla="*/ 1952 h 6820"/>
                <a:gd name="T16" fmla="*/ 5249 w 7547"/>
                <a:gd name="T17" fmla="*/ 1932 h 6820"/>
                <a:gd name="T18" fmla="*/ 5130 w 7547"/>
                <a:gd name="T19" fmla="*/ 1935 h 6820"/>
                <a:gd name="T20" fmla="*/ 4873 w 7547"/>
                <a:gd name="T21" fmla="*/ 2970 h 6820"/>
                <a:gd name="T22" fmla="*/ 4653 w 7547"/>
                <a:gd name="T23" fmla="*/ 3887 h 6820"/>
                <a:gd name="T24" fmla="*/ 4101 w 7547"/>
                <a:gd name="T25" fmla="*/ 6192 h 6820"/>
                <a:gd name="T26" fmla="*/ 1548 w 7547"/>
                <a:gd name="T27" fmla="*/ 3961 h 6820"/>
                <a:gd name="T28" fmla="*/ 1982 w 7547"/>
                <a:gd name="T29" fmla="*/ 4558 h 6820"/>
                <a:gd name="T30" fmla="*/ 3280 w 7547"/>
                <a:gd name="T31" fmla="*/ 6341 h 6820"/>
                <a:gd name="T32" fmla="*/ 3514 w 7547"/>
                <a:gd name="T33" fmla="*/ 6463 h 6820"/>
                <a:gd name="T34" fmla="*/ 3258 w 7547"/>
                <a:gd name="T35" fmla="*/ 5393 h 6820"/>
                <a:gd name="T36" fmla="*/ 2591 w 7547"/>
                <a:gd name="T37" fmla="*/ 2596 h 6820"/>
                <a:gd name="T38" fmla="*/ 2269 w 7547"/>
                <a:gd name="T39" fmla="*/ 1935 h 6820"/>
                <a:gd name="T40" fmla="*/ 2656 w 7547"/>
                <a:gd name="T41" fmla="*/ 2089 h 6820"/>
                <a:gd name="T42" fmla="*/ 3895 w 7547"/>
                <a:gd name="T43" fmla="*/ 6263 h 6820"/>
                <a:gd name="T44" fmla="*/ 4874 w 7547"/>
                <a:gd name="T45" fmla="*/ 2184 h 6820"/>
                <a:gd name="T46" fmla="*/ 2851 w 7547"/>
                <a:gd name="T47" fmla="*/ 1740 h 6820"/>
                <a:gd name="T48" fmla="*/ 4800 w 7547"/>
                <a:gd name="T49" fmla="*/ 1740 h 6820"/>
                <a:gd name="T50" fmla="*/ 3930 w 7547"/>
                <a:gd name="T51" fmla="*/ 241 h 6820"/>
                <a:gd name="T52" fmla="*/ 3727 w 7547"/>
                <a:gd name="T53" fmla="*/ 80 h 6820"/>
                <a:gd name="T54" fmla="*/ 2758 w 7547"/>
                <a:gd name="T55" fmla="*/ 1537 h 6820"/>
                <a:gd name="T56" fmla="*/ 2686 w 7547"/>
                <a:gd name="T57" fmla="*/ 1742 h 6820"/>
                <a:gd name="T58" fmla="*/ 5324 w 7547"/>
                <a:gd name="T59" fmla="*/ 1732 h 6820"/>
                <a:gd name="T60" fmla="*/ 7546 w 7547"/>
                <a:gd name="T61" fmla="*/ 1720 h 6820"/>
                <a:gd name="T62" fmla="*/ 7318 w 7547"/>
                <a:gd name="T63" fmla="*/ 1408 h 6820"/>
                <a:gd name="T64" fmla="*/ 6180 w 7547"/>
                <a:gd name="T65" fmla="*/ 165 h 6820"/>
                <a:gd name="T66" fmla="*/ 5380 w 7547"/>
                <a:gd name="T67" fmla="*/ 1611 h 6820"/>
                <a:gd name="T68" fmla="*/ 26 w 7547"/>
                <a:gd name="T69" fmla="*/ 1749 h 6820"/>
                <a:gd name="T70" fmla="*/ 2115 w 7547"/>
                <a:gd name="T71" fmla="*/ 1515 h 6820"/>
                <a:gd name="T72" fmla="*/ 1323 w 7547"/>
                <a:gd name="T73" fmla="*/ 77 h 6820"/>
                <a:gd name="T74" fmla="*/ 462 w 7547"/>
                <a:gd name="T75" fmla="*/ 1103 h 6820"/>
                <a:gd name="T76" fmla="*/ 16 w 7547"/>
                <a:gd name="T77" fmla="*/ 1696 h 6820"/>
                <a:gd name="T78" fmla="*/ 1485 w 7547"/>
                <a:gd name="T79" fmla="*/ 21 h 6820"/>
                <a:gd name="T80" fmla="*/ 1746 w 7547"/>
                <a:gd name="T81" fmla="*/ 510 h 6820"/>
                <a:gd name="T82" fmla="*/ 2255 w 7547"/>
                <a:gd name="T83" fmla="*/ 1426 h 6820"/>
                <a:gd name="T84" fmla="*/ 2449 w 7547"/>
                <a:gd name="T85" fmla="*/ 1732 h 6820"/>
                <a:gd name="T86" fmla="*/ 1996 w 7547"/>
                <a:gd name="T87" fmla="*/ 13 h 6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47" h="6820">
                  <a:moveTo>
                    <a:pt x="3973" y="21"/>
                  </a:moveTo>
                  <a:cubicBezTo>
                    <a:pt x="4351" y="592"/>
                    <a:pt x="4729" y="1162"/>
                    <a:pt x="5109" y="1732"/>
                  </a:cubicBezTo>
                  <a:cubicBezTo>
                    <a:pt x="5153" y="1707"/>
                    <a:pt x="5119" y="1750"/>
                    <a:pt x="5180" y="1638"/>
                  </a:cubicBezTo>
                  <a:cubicBezTo>
                    <a:pt x="5190" y="1620"/>
                    <a:pt x="5197" y="1605"/>
                    <a:pt x="5208" y="1586"/>
                  </a:cubicBezTo>
                  <a:cubicBezTo>
                    <a:pt x="5455" y="1139"/>
                    <a:pt x="5672" y="750"/>
                    <a:pt x="5899" y="334"/>
                  </a:cubicBezTo>
                  <a:lnTo>
                    <a:pt x="5985" y="173"/>
                  </a:lnTo>
                  <a:cubicBezTo>
                    <a:pt x="5998" y="149"/>
                    <a:pt x="6004" y="141"/>
                    <a:pt x="6017" y="117"/>
                  </a:cubicBezTo>
                  <a:cubicBezTo>
                    <a:pt x="6041" y="73"/>
                    <a:pt x="6090" y="13"/>
                    <a:pt x="6043" y="13"/>
                  </a:cubicBezTo>
                  <a:lnTo>
                    <a:pt x="4009" y="13"/>
                  </a:lnTo>
                  <a:cubicBezTo>
                    <a:pt x="3997" y="13"/>
                    <a:pt x="3981" y="17"/>
                    <a:pt x="3973" y="21"/>
                  </a:cubicBezTo>
                  <a:close/>
                  <a:moveTo>
                    <a:pt x="4101" y="6192"/>
                  </a:moveTo>
                  <a:cubicBezTo>
                    <a:pt x="4096" y="6211"/>
                    <a:pt x="4089" y="6222"/>
                    <a:pt x="4084" y="6248"/>
                  </a:cubicBezTo>
                  <a:lnTo>
                    <a:pt x="4043" y="6429"/>
                  </a:lnTo>
                  <a:cubicBezTo>
                    <a:pt x="4028" y="6496"/>
                    <a:pt x="3925" y="6820"/>
                    <a:pt x="4032" y="6670"/>
                  </a:cubicBezTo>
                  <a:cubicBezTo>
                    <a:pt x="4045" y="6652"/>
                    <a:pt x="4047" y="6645"/>
                    <a:pt x="4061" y="6628"/>
                  </a:cubicBezTo>
                  <a:lnTo>
                    <a:pt x="4270" y="6341"/>
                  </a:lnTo>
                  <a:cubicBezTo>
                    <a:pt x="4271" y="6340"/>
                    <a:pt x="4273" y="6338"/>
                    <a:pt x="4274" y="6337"/>
                  </a:cubicBezTo>
                  <a:cubicBezTo>
                    <a:pt x="4275" y="6335"/>
                    <a:pt x="4276" y="6333"/>
                    <a:pt x="4277" y="6332"/>
                  </a:cubicBezTo>
                  <a:cubicBezTo>
                    <a:pt x="4278" y="6331"/>
                    <a:pt x="4280" y="6329"/>
                    <a:pt x="4281" y="6328"/>
                  </a:cubicBezTo>
                  <a:cubicBezTo>
                    <a:pt x="4749" y="5682"/>
                    <a:pt x="5219" y="5039"/>
                    <a:pt x="5688" y="4395"/>
                  </a:cubicBezTo>
                  <a:cubicBezTo>
                    <a:pt x="6089" y="3791"/>
                    <a:pt x="6742" y="2922"/>
                    <a:pt x="7170" y="2356"/>
                  </a:cubicBezTo>
                  <a:lnTo>
                    <a:pt x="7228" y="2280"/>
                  </a:lnTo>
                  <a:cubicBezTo>
                    <a:pt x="7243" y="2261"/>
                    <a:pt x="7244" y="2258"/>
                    <a:pt x="7257" y="2238"/>
                  </a:cubicBezTo>
                  <a:cubicBezTo>
                    <a:pt x="7288" y="2194"/>
                    <a:pt x="7451" y="1993"/>
                    <a:pt x="7460" y="1952"/>
                  </a:cubicBezTo>
                  <a:lnTo>
                    <a:pt x="7454" y="1942"/>
                  </a:lnTo>
                  <a:cubicBezTo>
                    <a:pt x="7453" y="1941"/>
                    <a:pt x="7451" y="1939"/>
                    <a:pt x="7450" y="1938"/>
                  </a:cubicBezTo>
                  <a:cubicBezTo>
                    <a:pt x="7439" y="1927"/>
                    <a:pt x="5341" y="1932"/>
                    <a:pt x="5249" y="1932"/>
                  </a:cubicBezTo>
                  <a:cubicBezTo>
                    <a:pt x="5233" y="1933"/>
                    <a:pt x="5230" y="1934"/>
                    <a:pt x="5212" y="1933"/>
                  </a:cubicBezTo>
                  <a:cubicBezTo>
                    <a:pt x="5193" y="1933"/>
                    <a:pt x="5212" y="1932"/>
                    <a:pt x="5191" y="1933"/>
                  </a:cubicBezTo>
                  <a:lnTo>
                    <a:pt x="5130" y="1935"/>
                  </a:lnTo>
                  <a:cubicBezTo>
                    <a:pt x="5105" y="1980"/>
                    <a:pt x="5105" y="1997"/>
                    <a:pt x="5092" y="2059"/>
                  </a:cubicBezTo>
                  <a:lnTo>
                    <a:pt x="5029" y="2324"/>
                  </a:lnTo>
                  <a:cubicBezTo>
                    <a:pt x="4980" y="2506"/>
                    <a:pt x="4919" y="2815"/>
                    <a:pt x="4873" y="2970"/>
                  </a:cubicBezTo>
                  <a:cubicBezTo>
                    <a:pt x="4839" y="3088"/>
                    <a:pt x="4814" y="3255"/>
                    <a:pt x="4778" y="3366"/>
                  </a:cubicBezTo>
                  <a:cubicBezTo>
                    <a:pt x="4752" y="3447"/>
                    <a:pt x="4706" y="3663"/>
                    <a:pt x="4685" y="3755"/>
                  </a:cubicBezTo>
                  <a:cubicBezTo>
                    <a:pt x="4674" y="3800"/>
                    <a:pt x="4663" y="3839"/>
                    <a:pt x="4653" y="3887"/>
                  </a:cubicBezTo>
                  <a:cubicBezTo>
                    <a:pt x="4624" y="4024"/>
                    <a:pt x="4588" y="4141"/>
                    <a:pt x="4559" y="4277"/>
                  </a:cubicBezTo>
                  <a:cubicBezTo>
                    <a:pt x="4548" y="4329"/>
                    <a:pt x="4537" y="4357"/>
                    <a:pt x="4526" y="4407"/>
                  </a:cubicBezTo>
                  <a:cubicBezTo>
                    <a:pt x="4395" y="5009"/>
                    <a:pt x="4249" y="5628"/>
                    <a:pt x="4101" y="6192"/>
                  </a:cubicBezTo>
                  <a:close/>
                  <a:moveTo>
                    <a:pt x="97" y="1926"/>
                  </a:moveTo>
                  <a:cubicBezTo>
                    <a:pt x="92" y="1997"/>
                    <a:pt x="119" y="1999"/>
                    <a:pt x="156" y="2052"/>
                  </a:cubicBezTo>
                  <a:cubicBezTo>
                    <a:pt x="624" y="2683"/>
                    <a:pt x="1084" y="3325"/>
                    <a:pt x="1548" y="3961"/>
                  </a:cubicBezTo>
                  <a:cubicBezTo>
                    <a:pt x="1567" y="3989"/>
                    <a:pt x="1580" y="4009"/>
                    <a:pt x="1599" y="4036"/>
                  </a:cubicBezTo>
                  <a:lnTo>
                    <a:pt x="1926" y="4481"/>
                  </a:lnTo>
                  <a:cubicBezTo>
                    <a:pt x="1946" y="4510"/>
                    <a:pt x="1964" y="4532"/>
                    <a:pt x="1982" y="4558"/>
                  </a:cubicBezTo>
                  <a:cubicBezTo>
                    <a:pt x="2002" y="4587"/>
                    <a:pt x="2017" y="4603"/>
                    <a:pt x="2036" y="4631"/>
                  </a:cubicBezTo>
                  <a:cubicBezTo>
                    <a:pt x="2369" y="5135"/>
                    <a:pt x="2786" y="5618"/>
                    <a:pt x="3120" y="6122"/>
                  </a:cubicBezTo>
                  <a:lnTo>
                    <a:pt x="3280" y="6341"/>
                  </a:lnTo>
                  <a:cubicBezTo>
                    <a:pt x="3340" y="6416"/>
                    <a:pt x="3387" y="6500"/>
                    <a:pt x="3450" y="6573"/>
                  </a:cubicBezTo>
                  <a:cubicBezTo>
                    <a:pt x="3484" y="6612"/>
                    <a:pt x="3514" y="6695"/>
                    <a:pt x="3563" y="6710"/>
                  </a:cubicBezTo>
                  <a:cubicBezTo>
                    <a:pt x="3580" y="6669"/>
                    <a:pt x="3525" y="6511"/>
                    <a:pt x="3514" y="6463"/>
                  </a:cubicBezTo>
                  <a:cubicBezTo>
                    <a:pt x="3507" y="6433"/>
                    <a:pt x="3505" y="6409"/>
                    <a:pt x="3497" y="6381"/>
                  </a:cubicBezTo>
                  <a:lnTo>
                    <a:pt x="3297" y="5558"/>
                  </a:lnTo>
                  <a:cubicBezTo>
                    <a:pt x="3286" y="5495"/>
                    <a:pt x="3272" y="5458"/>
                    <a:pt x="3258" y="5393"/>
                  </a:cubicBezTo>
                  <a:cubicBezTo>
                    <a:pt x="3223" y="5225"/>
                    <a:pt x="3176" y="5064"/>
                    <a:pt x="3140" y="4896"/>
                  </a:cubicBezTo>
                  <a:cubicBezTo>
                    <a:pt x="2981" y="4159"/>
                    <a:pt x="2777" y="3415"/>
                    <a:pt x="2608" y="2678"/>
                  </a:cubicBezTo>
                  <a:cubicBezTo>
                    <a:pt x="2601" y="2648"/>
                    <a:pt x="2600" y="2624"/>
                    <a:pt x="2591" y="2596"/>
                  </a:cubicBezTo>
                  <a:lnTo>
                    <a:pt x="2510" y="2268"/>
                  </a:lnTo>
                  <a:cubicBezTo>
                    <a:pt x="2502" y="2229"/>
                    <a:pt x="2496" y="2221"/>
                    <a:pt x="2489" y="2184"/>
                  </a:cubicBezTo>
                  <a:cubicBezTo>
                    <a:pt x="2428" y="1878"/>
                    <a:pt x="2447" y="1935"/>
                    <a:pt x="2269" y="1935"/>
                  </a:cubicBezTo>
                  <a:cubicBezTo>
                    <a:pt x="1552" y="1936"/>
                    <a:pt x="812" y="1963"/>
                    <a:pt x="97" y="1926"/>
                  </a:cubicBezTo>
                  <a:close/>
                  <a:moveTo>
                    <a:pt x="2635" y="1935"/>
                  </a:moveTo>
                  <a:cubicBezTo>
                    <a:pt x="2625" y="1989"/>
                    <a:pt x="2642" y="2041"/>
                    <a:pt x="2656" y="2089"/>
                  </a:cubicBezTo>
                  <a:cubicBezTo>
                    <a:pt x="3016" y="3593"/>
                    <a:pt x="3377" y="5093"/>
                    <a:pt x="3738" y="6597"/>
                  </a:cubicBezTo>
                  <a:cubicBezTo>
                    <a:pt x="3767" y="6702"/>
                    <a:pt x="3730" y="6679"/>
                    <a:pt x="3793" y="6719"/>
                  </a:cubicBezTo>
                  <a:cubicBezTo>
                    <a:pt x="3794" y="6665"/>
                    <a:pt x="3878" y="6347"/>
                    <a:pt x="3895" y="6263"/>
                  </a:cubicBezTo>
                  <a:lnTo>
                    <a:pt x="3951" y="6041"/>
                  </a:lnTo>
                  <a:cubicBezTo>
                    <a:pt x="3957" y="6008"/>
                    <a:pt x="3959" y="5997"/>
                    <a:pt x="3968" y="5967"/>
                  </a:cubicBezTo>
                  <a:cubicBezTo>
                    <a:pt x="4263" y="4701"/>
                    <a:pt x="4568" y="3453"/>
                    <a:pt x="4874" y="2184"/>
                  </a:cubicBezTo>
                  <a:cubicBezTo>
                    <a:pt x="4897" y="2069"/>
                    <a:pt x="4931" y="2007"/>
                    <a:pt x="4915" y="1935"/>
                  </a:cubicBezTo>
                  <a:cubicBezTo>
                    <a:pt x="4653" y="1933"/>
                    <a:pt x="2670" y="1988"/>
                    <a:pt x="2635" y="1935"/>
                  </a:cubicBezTo>
                  <a:close/>
                  <a:moveTo>
                    <a:pt x="2851" y="1740"/>
                  </a:moveTo>
                  <a:lnTo>
                    <a:pt x="4634" y="1740"/>
                  </a:lnTo>
                  <a:cubicBezTo>
                    <a:pt x="4669" y="1740"/>
                    <a:pt x="4683" y="1748"/>
                    <a:pt x="4706" y="1748"/>
                  </a:cubicBezTo>
                  <a:lnTo>
                    <a:pt x="4800" y="1740"/>
                  </a:lnTo>
                  <a:cubicBezTo>
                    <a:pt x="4850" y="1740"/>
                    <a:pt x="4959" y="1772"/>
                    <a:pt x="4884" y="1674"/>
                  </a:cubicBezTo>
                  <a:cubicBezTo>
                    <a:pt x="4568" y="1198"/>
                    <a:pt x="4251" y="721"/>
                    <a:pt x="3934" y="245"/>
                  </a:cubicBezTo>
                  <a:cubicBezTo>
                    <a:pt x="3933" y="244"/>
                    <a:pt x="3931" y="242"/>
                    <a:pt x="3930" y="241"/>
                  </a:cubicBezTo>
                  <a:cubicBezTo>
                    <a:pt x="3902" y="203"/>
                    <a:pt x="3807" y="30"/>
                    <a:pt x="3779" y="30"/>
                  </a:cubicBezTo>
                  <a:cubicBezTo>
                    <a:pt x="3747" y="30"/>
                    <a:pt x="3760" y="33"/>
                    <a:pt x="3746" y="51"/>
                  </a:cubicBezTo>
                  <a:cubicBezTo>
                    <a:pt x="3740" y="60"/>
                    <a:pt x="3733" y="71"/>
                    <a:pt x="3727" y="80"/>
                  </a:cubicBezTo>
                  <a:lnTo>
                    <a:pt x="3651" y="193"/>
                  </a:lnTo>
                  <a:cubicBezTo>
                    <a:pt x="3635" y="219"/>
                    <a:pt x="3624" y="230"/>
                    <a:pt x="3609" y="254"/>
                  </a:cubicBezTo>
                  <a:cubicBezTo>
                    <a:pt x="3324" y="680"/>
                    <a:pt x="3042" y="1110"/>
                    <a:pt x="2758" y="1537"/>
                  </a:cubicBezTo>
                  <a:cubicBezTo>
                    <a:pt x="2732" y="1576"/>
                    <a:pt x="2704" y="1616"/>
                    <a:pt x="2679" y="1655"/>
                  </a:cubicBezTo>
                  <a:cubicBezTo>
                    <a:pt x="2649" y="1700"/>
                    <a:pt x="2626" y="1723"/>
                    <a:pt x="2648" y="1741"/>
                  </a:cubicBezTo>
                  <a:cubicBezTo>
                    <a:pt x="2669" y="1758"/>
                    <a:pt x="2660" y="1744"/>
                    <a:pt x="2686" y="1742"/>
                  </a:cubicBezTo>
                  <a:cubicBezTo>
                    <a:pt x="2719" y="1740"/>
                    <a:pt x="2723" y="1753"/>
                    <a:pt x="2764" y="1748"/>
                  </a:cubicBezTo>
                  <a:cubicBezTo>
                    <a:pt x="2793" y="1744"/>
                    <a:pt x="2811" y="1740"/>
                    <a:pt x="2851" y="1740"/>
                  </a:cubicBezTo>
                  <a:close/>
                  <a:moveTo>
                    <a:pt x="5324" y="1732"/>
                  </a:moveTo>
                  <a:cubicBezTo>
                    <a:pt x="5333" y="1737"/>
                    <a:pt x="7086" y="1777"/>
                    <a:pt x="7511" y="1750"/>
                  </a:cubicBezTo>
                  <a:cubicBezTo>
                    <a:pt x="7545" y="1748"/>
                    <a:pt x="7539" y="1756"/>
                    <a:pt x="7546" y="1723"/>
                  </a:cubicBezTo>
                  <a:cubicBezTo>
                    <a:pt x="7547" y="1722"/>
                    <a:pt x="7546" y="1719"/>
                    <a:pt x="7546" y="1720"/>
                  </a:cubicBezTo>
                  <a:lnTo>
                    <a:pt x="7522" y="1676"/>
                  </a:lnTo>
                  <a:cubicBezTo>
                    <a:pt x="7506" y="1653"/>
                    <a:pt x="7495" y="1644"/>
                    <a:pt x="7480" y="1623"/>
                  </a:cubicBezTo>
                  <a:lnTo>
                    <a:pt x="7318" y="1408"/>
                  </a:lnTo>
                  <a:cubicBezTo>
                    <a:pt x="7308" y="1395"/>
                    <a:pt x="7307" y="1395"/>
                    <a:pt x="7298" y="1381"/>
                  </a:cubicBezTo>
                  <a:cubicBezTo>
                    <a:pt x="6930" y="891"/>
                    <a:pt x="6631" y="492"/>
                    <a:pt x="6281" y="21"/>
                  </a:cubicBezTo>
                  <a:cubicBezTo>
                    <a:pt x="6236" y="36"/>
                    <a:pt x="6214" y="102"/>
                    <a:pt x="6180" y="165"/>
                  </a:cubicBezTo>
                  <a:cubicBezTo>
                    <a:pt x="5948" y="582"/>
                    <a:pt x="5726" y="981"/>
                    <a:pt x="5499" y="1395"/>
                  </a:cubicBezTo>
                  <a:cubicBezTo>
                    <a:pt x="5487" y="1415"/>
                    <a:pt x="5482" y="1427"/>
                    <a:pt x="5470" y="1446"/>
                  </a:cubicBezTo>
                  <a:lnTo>
                    <a:pt x="5380" y="1611"/>
                  </a:lnTo>
                  <a:cubicBezTo>
                    <a:pt x="5367" y="1632"/>
                    <a:pt x="5361" y="1645"/>
                    <a:pt x="5349" y="1668"/>
                  </a:cubicBezTo>
                  <a:cubicBezTo>
                    <a:pt x="5337" y="1691"/>
                    <a:pt x="5326" y="1704"/>
                    <a:pt x="5324" y="1732"/>
                  </a:cubicBezTo>
                  <a:close/>
                  <a:moveTo>
                    <a:pt x="26" y="1749"/>
                  </a:moveTo>
                  <a:cubicBezTo>
                    <a:pt x="724" y="1744"/>
                    <a:pt x="1428" y="1759"/>
                    <a:pt x="2125" y="1740"/>
                  </a:cubicBezTo>
                  <a:cubicBezTo>
                    <a:pt x="2185" y="1740"/>
                    <a:pt x="2176" y="1763"/>
                    <a:pt x="2226" y="1732"/>
                  </a:cubicBezTo>
                  <a:cubicBezTo>
                    <a:pt x="2223" y="1691"/>
                    <a:pt x="2138" y="1557"/>
                    <a:pt x="2115" y="1515"/>
                  </a:cubicBezTo>
                  <a:lnTo>
                    <a:pt x="1940" y="1196"/>
                  </a:lnTo>
                  <a:cubicBezTo>
                    <a:pt x="1880" y="1074"/>
                    <a:pt x="1749" y="852"/>
                    <a:pt x="1677" y="718"/>
                  </a:cubicBezTo>
                  <a:lnTo>
                    <a:pt x="1323" y="77"/>
                  </a:lnTo>
                  <a:cubicBezTo>
                    <a:pt x="1285" y="8"/>
                    <a:pt x="1286" y="2"/>
                    <a:pt x="1195" y="129"/>
                  </a:cubicBezTo>
                  <a:lnTo>
                    <a:pt x="856" y="576"/>
                  </a:lnTo>
                  <a:cubicBezTo>
                    <a:pt x="736" y="745"/>
                    <a:pt x="587" y="928"/>
                    <a:pt x="462" y="1103"/>
                  </a:cubicBezTo>
                  <a:lnTo>
                    <a:pt x="340" y="1264"/>
                  </a:lnTo>
                  <a:cubicBezTo>
                    <a:pt x="321" y="1287"/>
                    <a:pt x="317" y="1293"/>
                    <a:pt x="300" y="1318"/>
                  </a:cubicBezTo>
                  <a:lnTo>
                    <a:pt x="16" y="1696"/>
                  </a:lnTo>
                  <a:cubicBezTo>
                    <a:pt x="3" y="1712"/>
                    <a:pt x="0" y="1705"/>
                    <a:pt x="1" y="1722"/>
                  </a:cubicBezTo>
                  <a:cubicBezTo>
                    <a:pt x="2" y="1738"/>
                    <a:pt x="19" y="1749"/>
                    <a:pt x="26" y="1749"/>
                  </a:cubicBezTo>
                  <a:close/>
                  <a:moveTo>
                    <a:pt x="1485" y="21"/>
                  </a:moveTo>
                  <a:cubicBezTo>
                    <a:pt x="1505" y="66"/>
                    <a:pt x="1516" y="93"/>
                    <a:pt x="1542" y="133"/>
                  </a:cubicBezTo>
                  <a:lnTo>
                    <a:pt x="1718" y="458"/>
                  </a:lnTo>
                  <a:cubicBezTo>
                    <a:pt x="1732" y="482"/>
                    <a:pt x="1733" y="481"/>
                    <a:pt x="1746" y="510"/>
                  </a:cubicBezTo>
                  <a:lnTo>
                    <a:pt x="2076" y="1104"/>
                  </a:lnTo>
                  <a:cubicBezTo>
                    <a:pt x="2088" y="1125"/>
                    <a:pt x="2094" y="1131"/>
                    <a:pt x="2106" y="1153"/>
                  </a:cubicBezTo>
                  <a:lnTo>
                    <a:pt x="2255" y="1426"/>
                  </a:lnTo>
                  <a:cubicBezTo>
                    <a:pt x="2265" y="1445"/>
                    <a:pt x="2272" y="1455"/>
                    <a:pt x="2284" y="1477"/>
                  </a:cubicBezTo>
                  <a:lnTo>
                    <a:pt x="2400" y="1696"/>
                  </a:lnTo>
                  <a:cubicBezTo>
                    <a:pt x="2416" y="1728"/>
                    <a:pt x="2416" y="1723"/>
                    <a:pt x="2449" y="1732"/>
                  </a:cubicBezTo>
                  <a:lnTo>
                    <a:pt x="2619" y="1467"/>
                  </a:lnTo>
                  <a:cubicBezTo>
                    <a:pt x="2942" y="997"/>
                    <a:pt x="3261" y="500"/>
                    <a:pt x="3577" y="21"/>
                  </a:cubicBezTo>
                  <a:cubicBezTo>
                    <a:pt x="3498" y="0"/>
                    <a:pt x="2193" y="13"/>
                    <a:pt x="1996" y="13"/>
                  </a:cubicBezTo>
                  <a:lnTo>
                    <a:pt x="1536" y="12"/>
                  </a:lnTo>
                  <a:cubicBezTo>
                    <a:pt x="1510" y="9"/>
                    <a:pt x="1513" y="5"/>
                    <a:pt x="1485" y="21"/>
                  </a:cubicBez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sp>
        <p:nvSpPr>
          <p:cNvPr id="24" name="椭圆 23"/>
          <p:cNvSpPr/>
          <p:nvPr/>
        </p:nvSpPr>
        <p:spPr bwMode="auto">
          <a:xfrm>
            <a:off x="1686979" y="1750855"/>
            <a:ext cx="523958" cy="523958"/>
          </a:xfrm>
          <a:prstGeom prst="ellipse">
            <a:avLst/>
          </a:prstGeom>
          <a:gradFill>
            <a:gsLst>
              <a:gs pos="70000">
                <a:schemeClr val="bg2"/>
              </a:gs>
              <a:gs pos="0">
                <a:srgbClr val="FEA67E"/>
              </a:gs>
              <a:gs pos="100000">
                <a:srgbClr val="FD6F2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a:solidFill>
                  <a:schemeClr val="accent2"/>
                </a:solidFill>
                <a:latin typeface="+mj-ea"/>
                <a:ea typeface="+mj-ea"/>
              </a:rPr>
              <a:t>4</a:t>
            </a:r>
            <a:endParaRPr lang="zh-CN" altLang="en-US">
              <a:solidFill>
                <a:schemeClr val="accent2"/>
              </a:solidFill>
              <a:latin typeface="+mj-ea"/>
              <a:ea typeface="+mj-ea"/>
            </a:endParaRPr>
          </a:p>
        </p:txBody>
      </p:sp>
      <p:sp>
        <p:nvSpPr>
          <p:cNvPr id="28" name="椭圆 27"/>
          <p:cNvSpPr/>
          <p:nvPr/>
        </p:nvSpPr>
        <p:spPr bwMode="auto">
          <a:xfrm>
            <a:off x="5188442" y="1750855"/>
            <a:ext cx="523958" cy="523958"/>
          </a:xfrm>
          <a:prstGeom prst="ellipse">
            <a:avLst/>
          </a:prstGeom>
          <a:gradFill>
            <a:gsLst>
              <a:gs pos="70000">
                <a:schemeClr val="bg2"/>
              </a:gs>
              <a:gs pos="0">
                <a:srgbClr val="FEA67E"/>
              </a:gs>
              <a:gs pos="100000">
                <a:srgbClr val="FD6F2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a:solidFill>
                  <a:schemeClr val="accent2"/>
                </a:solidFill>
                <a:latin typeface="+mj-ea"/>
                <a:ea typeface="+mj-ea"/>
              </a:rPr>
              <a:t>5</a:t>
            </a:r>
            <a:endParaRPr lang="zh-CN" altLang="en-US">
              <a:solidFill>
                <a:schemeClr val="accent2"/>
              </a:solidFill>
              <a:latin typeface="+mj-ea"/>
              <a:ea typeface="+mj-ea"/>
            </a:endParaRPr>
          </a:p>
        </p:txBody>
      </p:sp>
      <p:sp>
        <p:nvSpPr>
          <p:cNvPr id="29" name="椭圆 28"/>
          <p:cNvSpPr/>
          <p:nvPr/>
        </p:nvSpPr>
        <p:spPr bwMode="auto">
          <a:xfrm>
            <a:off x="8651135" y="1750855"/>
            <a:ext cx="523958" cy="523958"/>
          </a:xfrm>
          <a:prstGeom prst="ellipse">
            <a:avLst/>
          </a:prstGeom>
          <a:gradFill>
            <a:gsLst>
              <a:gs pos="70000">
                <a:schemeClr val="bg2"/>
              </a:gs>
              <a:gs pos="0">
                <a:srgbClr val="FEA67E"/>
              </a:gs>
              <a:gs pos="100000">
                <a:srgbClr val="FD6F2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a:solidFill>
                  <a:schemeClr val="accent2"/>
                </a:solidFill>
                <a:latin typeface="+mj-ea"/>
                <a:ea typeface="+mj-ea"/>
              </a:rPr>
              <a:t>6</a:t>
            </a:r>
            <a:endParaRPr lang="zh-CN" altLang="en-US">
              <a:solidFill>
                <a:schemeClr val="accent2"/>
              </a:solidFill>
              <a:latin typeface="+mj-ea"/>
              <a:ea typeface="+mj-ea"/>
            </a:endParaRPr>
          </a:p>
        </p:txBody>
      </p:sp>
    </p:spTree>
  </p:cSld>
  <p:clrMapOvr>
    <a:masterClrMapping/>
  </p:clrMapOvr>
  <p:transition spd="slow" advTm="628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par>
                                <p:cTn id="8" presetID="22" presetClass="entr" presetSubtype="1" fill="hold" grpId="0" nodeType="withEffect">
                                  <p:stCondLst>
                                    <p:cond delay="10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par>
                                <p:cTn id="11" presetID="22" presetClass="entr" presetSubtype="1" fill="hold" grpId="0" nodeType="withEffect">
                                  <p:stCondLst>
                                    <p:cond delay="200"/>
                                  </p:stCondLst>
                                  <p:childTnLst>
                                    <p:set>
                                      <p:cBhvr>
                                        <p:cTn id="12" dur="1" fill="hold">
                                          <p:stCondLst>
                                            <p:cond delay="0"/>
                                          </p:stCondLst>
                                        </p:cTn>
                                        <p:tgtEl>
                                          <p:spTgt spid="34"/>
                                        </p:tgtEl>
                                        <p:attrNameLst>
                                          <p:attrName>style.visibility</p:attrName>
                                        </p:attrNameLst>
                                      </p:cBhvr>
                                      <p:to>
                                        <p:strVal val="visible"/>
                                      </p:to>
                                    </p:set>
                                    <p:animEffect transition="in" filter="wipe(up)">
                                      <p:cBhvr>
                                        <p:cTn id="13" dur="500"/>
                                        <p:tgtEl>
                                          <p:spTgt spid="34"/>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400" fill="hold"/>
                                        <p:tgtEl>
                                          <p:spTgt spid="4"/>
                                        </p:tgtEl>
                                        <p:attrNameLst>
                                          <p:attrName>ppt_w</p:attrName>
                                        </p:attrNameLst>
                                      </p:cBhvr>
                                      <p:tavLst>
                                        <p:tav tm="0">
                                          <p:val>
                                            <p:fltVal val="0"/>
                                          </p:val>
                                        </p:tav>
                                        <p:tav tm="100000">
                                          <p:val>
                                            <p:strVal val="#ppt_w"/>
                                          </p:val>
                                        </p:tav>
                                      </p:tavLst>
                                    </p:anim>
                                    <p:anim calcmode="lin" valueType="num">
                                      <p:cBhvr>
                                        <p:cTn id="18" dur="400" fill="hold"/>
                                        <p:tgtEl>
                                          <p:spTgt spid="4"/>
                                        </p:tgtEl>
                                        <p:attrNameLst>
                                          <p:attrName>ppt_h</p:attrName>
                                        </p:attrNameLst>
                                      </p:cBhvr>
                                      <p:tavLst>
                                        <p:tav tm="0">
                                          <p:val>
                                            <p:fltVal val="0"/>
                                          </p:val>
                                        </p:tav>
                                        <p:tav tm="100000">
                                          <p:val>
                                            <p:strVal val="#ppt_h"/>
                                          </p:val>
                                        </p:tav>
                                      </p:tavLst>
                                    </p:anim>
                                    <p:animEffect transition="in" filter="fade">
                                      <p:cBhvr>
                                        <p:cTn id="19" dur="400"/>
                                        <p:tgtEl>
                                          <p:spTgt spid="4"/>
                                        </p:tgtEl>
                                      </p:cBhvr>
                                    </p:animEffect>
                                  </p:childTnLst>
                                </p:cTn>
                              </p:par>
                            </p:childTnLst>
                          </p:cTn>
                        </p:par>
                        <p:par>
                          <p:cTn id="20" fill="hold">
                            <p:stCondLst>
                              <p:cond delay="10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300" fill="hold"/>
                                        <p:tgtEl>
                                          <p:spTgt spid="24"/>
                                        </p:tgtEl>
                                        <p:attrNameLst>
                                          <p:attrName>ppt_w</p:attrName>
                                        </p:attrNameLst>
                                      </p:cBhvr>
                                      <p:tavLst>
                                        <p:tav tm="0">
                                          <p:val>
                                            <p:fltVal val="0"/>
                                          </p:val>
                                        </p:tav>
                                        <p:tav tm="100000">
                                          <p:val>
                                            <p:strVal val="#ppt_w"/>
                                          </p:val>
                                        </p:tav>
                                      </p:tavLst>
                                    </p:anim>
                                    <p:anim calcmode="lin" valueType="num">
                                      <p:cBhvr>
                                        <p:cTn id="24" dur="300" fill="hold"/>
                                        <p:tgtEl>
                                          <p:spTgt spid="24"/>
                                        </p:tgtEl>
                                        <p:attrNameLst>
                                          <p:attrName>ppt_h</p:attrName>
                                        </p:attrNameLst>
                                      </p:cBhvr>
                                      <p:tavLst>
                                        <p:tav tm="0">
                                          <p:val>
                                            <p:fltVal val="0"/>
                                          </p:val>
                                        </p:tav>
                                        <p:tav tm="100000">
                                          <p:val>
                                            <p:strVal val="#ppt_h"/>
                                          </p:val>
                                        </p:tav>
                                      </p:tavLst>
                                    </p:anim>
                                    <p:animEffect transition="in" filter="fade">
                                      <p:cBhvr>
                                        <p:cTn id="25" dur="300"/>
                                        <p:tgtEl>
                                          <p:spTgt spid="24"/>
                                        </p:tgtEl>
                                      </p:cBhvr>
                                    </p:animEffect>
                                  </p:childTnLst>
                                </p:cTn>
                              </p:par>
                            </p:childTnLst>
                          </p:cTn>
                        </p:par>
                        <p:par>
                          <p:cTn id="26" fill="hold">
                            <p:stCondLst>
                              <p:cond delay="1500"/>
                            </p:stCondLst>
                            <p:childTnLst>
                              <p:par>
                                <p:cTn id="27" presetID="31" presetClass="entr" presetSubtype="0" fill="hold" grpId="0" nodeType="after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400" fill="hold"/>
                                        <p:tgtEl>
                                          <p:spTgt spid="30"/>
                                        </p:tgtEl>
                                        <p:attrNameLst>
                                          <p:attrName>ppt_w</p:attrName>
                                        </p:attrNameLst>
                                      </p:cBhvr>
                                      <p:tavLst>
                                        <p:tav tm="0">
                                          <p:val>
                                            <p:fltVal val="0"/>
                                          </p:val>
                                        </p:tav>
                                        <p:tav tm="100000">
                                          <p:val>
                                            <p:strVal val="#ppt_w"/>
                                          </p:val>
                                        </p:tav>
                                      </p:tavLst>
                                    </p:anim>
                                    <p:anim calcmode="lin" valueType="num">
                                      <p:cBhvr>
                                        <p:cTn id="30" dur="400" fill="hold"/>
                                        <p:tgtEl>
                                          <p:spTgt spid="30"/>
                                        </p:tgtEl>
                                        <p:attrNameLst>
                                          <p:attrName>ppt_h</p:attrName>
                                        </p:attrNameLst>
                                      </p:cBhvr>
                                      <p:tavLst>
                                        <p:tav tm="0">
                                          <p:val>
                                            <p:fltVal val="0"/>
                                          </p:val>
                                        </p:tav>
                                        <p:tav tm="100000">
                                          <p:val>
                                            <p:strVal val="#ppt_h"/>
                                          </p:val>
                                        </p:tav>
                                      </p:tavLst>
                                    </p:anim>
                                    <p:anim calcmode="lin" valueType="num">
                                      <p:cBhvr>
                                        <p:cTn id="31" dur="400" fill="hold"/>
                                        <p:tgtEl>
                                          <p:spTgt spid="30"/>
                                        </p:tgtEl>
                                        <p:attrNameLst>
                                          <p:attrName>style.rotation</p:attrName>
                                        </p:attrNameLst>
                                      </p:cBhvr>
                                      <p:tavLst>
                                        <p:tav tm="0">
                                          <p:val>
                                            <p:fltVal val="90"/>
                                          </p:val>
                                        </p:tav>
                                        <p:tav tm="100000">
                                          <p:val>
                                            <p:fltVal val="0"/>
                                          </p:val>
                                        </p:tav>
                                      </p:tavLst>
                                    </p:anim>
                                    <p:animEffect transition="in" filter="fade">
                                      <p:cBhvr>
                                        <p:cTn id="32" dur="400"/>
                                        <p:tgtEl>
                                          <p:spTgt spid="30"/>
                                        </p:tgtEl>
                                      </p:cBhvr>
                                    </p:animEffect>
                                  </p:child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wipe(up)">
                                      <p:cBhvr>
                                        <p:cTn id="36" dur="500"/>
                                        <p:tgtEl>
                                          <p:spTgt spid="31"/>
                                        </p:tgtEl>
                                      </p:cBhvr>
                                    </p:animEffect>
                                  </p:childTnLst>
                                </p:cTn>
                              </p:par>
                            </p:childTnLst>
                          </p:cTn>
                        </p:par>
                        <p:par>
                          <p:cTn id="37" fill="hold">
                            <p:stCondLst>
                              <p:cond delay="2500"/>
                            </p:stCondLst>
                            <p:childTnLst>
                              <p:par>
                                <p:cTn id="38" presetID="53" presetClass="entr" presetSubtype="16" fill="hold" nodeType="after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400" fill="hold"/>
                                        <p:tgtEl>
                                          <p:spTgt spid="5"/>
                                        </p:tgtEl>
                                        <p:attrNameLst>
                                          <p:attrName>ppt_w</p:attrName>
                                        </p:attrNameLst>
                                      </p:cBhvr>
                                      <p:tavLst>
                                        <p:tav tm="0">
                                          <p:val>
                                            <p:fltVal val="0"/>
                                          </p:val>
                                        </p:tav>
                                        <p:tav tm="100000">
                                          <p:val>
                                            <p:strVal val="#ppt_w"/>
                                          </p:val>
                                        </p:tav>
                                      </p:tavLst>
                                    </p:anim>
                                    <p:anim calcmode="lin" valueType="num">
                                      <p:cBhvr>
                                        <p:cTn id="41" dur="400" fill="hold"/>
                                        <p:tgtEl>
                                          <p:spTgt spid="5"/>
                                        </p:tgtEl>
                                        <p:attrNameLst>
                                          <p:attrName>ppt_h</p:attrName>
                                        </p:attrNameLst>
                                      </p:cBhvr>
                                      <p:tavLst>
                                        <p:tav tm="0">
                                          <p:val>
                                            <p:fltVal val="0"/>
                                          </p:val>
                                        </p:tav>
                                        <p:tav tm="100000">
                                          <p:val>
                                            <p:strVal val="#ppt_h"/>
                                          </p:val>
                                        </p:tav>
                                      </p:tavLst>
                                    </p:anim>
                                    <p:animEffect transition="in" filter="fade">
                                      <p:cBhvr>
                                        <p:cTn id="42" dur="400"/>
                                        <p:tgtEl>
                                          <p:spTgt spid="5"/>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300" fill="hold"/>
                                        <p:tgtEl>
                                          <p:spTgt spid="28"/>
                                        </p:tgtEl>
                                        <p:attrNameLst>
                                          <p:attrName>ppt_w</p:attrName>
                                        </p:attrNameLst>
                                      </p:cBhvr>
                                      <p:tavLst>
                                        <p:tav tm="0">
                                          <p:val>
                                            <p:fltVal val="0"/>
                                          </p:val>
                                        </p:tav>
                                        <p:tav tm="100000">
                                          <p:val>
                                            <p:strVal val="#ppt_w"/>
                                          </p:val>
                                        </p:tav>
                                      </p:tavLst>
                                    </p:anim>
                                    <p:anim calcmode="lin" valueType="num">
                                      <p:cBhvr>
                                        <p:cTn id="47" dur="300" fill="hold"/>
                                        <p:tgtEl>
                                          <p:spTgt spid="28"/>
                                        </p:tgtEl>
                                        <p:attrNameLst>
                                          <p:attrName>ppt_h</p:attrName>
                                        </p:attrNameLst>
                                      </p:cBhvr>
                                      <p:tavLst>
                                        <p:tav tm="0">
                                          <p:val>
                                            <p:fltVal val="0"/>
                                          </p:val>
                                        </p:tav>
                                        <p:tav tm="100000">
                                          <p:val>
                                            <p:strVal val="#ppt_h"/>
                                          </p:val>
                                        </p:tav>
                                      </p:tavLst>
                                    </p:anim>
                                    <p:animEffect transition="in" filter="fade">
                                      <p:cBhvr>
                                        <p:cTn id="48" dur="300"/>
                                        <p:tgtEl>
                                          <p:spTgt spid="28"/>
                                        </p:tgtEl>
                                      </p:cBhvr>
                                    </p:animEffect>
                                  </p:childTnLst>
                                </p:cTn>
                              </p:par>
                            </p:childTnLst>
                          </p:cTn>
                        </p:par>
                        <p:par>
                          <p:cTn id="49" fill="hold">
                            <p:stCondLst>
                              <p:cond delay="3500"/>
                            </p:stCondLst>
                            <p:childTnLst>
                              <p:par>
                                <p:cTn id="50" presetID="31" presetClass="entr" presetSubtype="0" fill="hold" grpId="0" nodeType="after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p:cTn id="52" dur="400" fill="hold"/>
                                        <p:tgtEl>
                                          <p:spTgt spid="35"/>
                                        </p:tgtEl>
                                        <p:attrNameLst>
                                          <p:attrName>ppt_w</p:attrName>
                                        </p:attrNameLst>
                                      </p:cBhvr>
                                      <p:tavLst>
                                        <p:tav tm="0">
                                          <p:val>
                                            <p:fltVal val="0"/>
                                          </p:val>
                                        </p:tav>
                                        <p:tav tm="100000">
                                          <p:val>
                                            <p:strVal val="#ppt_w"/>
                                          </p:val>
                                        </p:tav>
                                      </p:tavLst>
                                    </p:anim>
                                    <p:anim calcmode="lin" valueType="num">
                                      <p:cBhvr>
                                        <p:cTn id="53" dur="400" fill="hold"/>
                                        <p:tgtEl>
                                          <p:spTgt spid="35"/>
                                        </p:tgtEl>
                                        <p:attrNameLst>
                                          <p:attrName>ppt_h</p:attrName>
                                        </p:attrNameLst>
                                      </p:cBhvr>
                                      <p:tavLst>
                                        <p:tav tm="0">
                                          <p:val>
                                            <p:fltVal val="0"/>
                                          </p:val>
                                        </p:tav>
                                        <p:tav tm="100000">
                                          <p:val>
                                            <p:strVal val="#ppt_h"/>
                                          </p:val>
                                        </p:tav>
                                      </p:tavLst>
                                    </p:anim>
                                    <p:anim calcmode="lin" valueType="num">
                                      <p:cBhvr>
                                        <p:cTn id="54" dur="400" fill="hold"/>
                                        <p:tgtEl>
                                          <p:spTgt spid="35"/>
                                        </p:tgtEl>
                                        <p:attrNameLst>
                                          <p:attrName>style.rotation</p:attrName>
                                        </p:attrNameLst>
                                      </p:cBhvr>
                                      <p:tavLst>
                                        <p:tav tm="0">
                                          <p:val>
                                            <p:fltVal val="90"/>
                                          </p:val>
                                        </p:tav>
                                        <p:tav tm="100000">
                                          <p:val>
                                            <p:fltVal val="0"/>
                                          </p:val>
                                        </p:tav>
                                      </p:tavLst>
                                    </p:anim>
                                    <p:animEffect transition="in" filter="fade">
                                      <p:cBhvr>
                                        <p:cTn id="55" dur="400"/>
                                        <p:tgtEl>
                                          <p:spTgt spid="35"/>
                                        </p:tgtEl>
                                      </p:cBhvr>
                                    </p:animEffect>
                                  </p:childTnLst>
                                </p:cTn>
                              </p:par>
                            </p:childTnLst>
                          </p:cTn>
                        </p:par>
                        <p:par>
                          <p:cTn id="56" fill="hold">
                            <p:stCondLst>
                              <p:cond delay="4000"/>
                            </p:stCondLst>
                            <p:childTnLst>
                              <p:par>
                                <p:cTn id="57" presetID="22" presetClass="entr" presetSubtype="1" fill="hold" grpId="0"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up)">
                                      <p:cBhvr>
                                        <p:cTn id="59" dur="500"/>
                                        <p:tgtEl>
                                          <p:spTgt spid="36"/>
                                        </p:tgtEl>
                                      </p:cBhvr>
                                    </p:animEffect>
                                  </p:childTnLst>
                                </p:cTn>
                              </p:par>
                            </p:childTnLst>
                          </p:cTn>
                        </p:par>
                        <p:par>
                          <p:cTn id="60" fill="hold">
                            <p:stCondLst>
                              <p:cond delay="4500"/>
                            </p:stCondLst>
                            <p:childTnLst>
                              <p:par>
                                <p:cTn id="61" presetID="53" presetClass="entr" presetSubtype="16" fill="hold" nodeType="after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p:cTn id="63" dur="400" fill="hold"/>
                                        <p:tgtEl>
                                          <p:spTgt spid="6"/>
                                        </p:tgtEl>
                                        <p:attrNameLst>
                                          <p:attrName>ppt_w</p:attrName>
                                        </p:attrNameLst>
                                      </p:cBhvr>
                                      <p:tavLst>
                                        <p:tav tm="0">
                                          <p:val>
                                            <p:fltVal val="0"/>
                                          </p:val>
                                        </p:tav>
                                        <p:tav tm="100000">
                                          <p:val>
                                            <p:strVal val="#ppt_w"/>
                                          </p:val>
                                        </p:tav>
                                      </p:tavLst>
                                    </p:anim>
                                    <p:anim calcmode="lin" valueType="num">
                                      <p:cBhvr>
                                        <p:cTn id="64" dur="400" fill="hold"/>
                                        <p:tgtEl>
                                          <p:spTgt spid="6"/>
                                        </p:tgtEl>
                                        <p:attrNameLst>
                                          <p:attrName>ppt_h</p:attrName>
                                        </p:attrNameLst>
                                      </p:cBhvr>
                                      <p:tavLst>
                                        <p:tav tm="0">
                                          <p:val>
                                            <p:fltVal val="0"/>
                                          </p:val>
                                        </p:tav>
                                        <p:tav tm="100000">
                                          <p:val>
                                            <p:strVal val="#ppt_h"/>
                                          </p:val>
                                        </p:tav>
                                      </p:tavLst>
                                    </p:anim>
                                    <p:animEffect transition="in" filter="fade">
                                      <p:cBhvr>
                                        <p:cTn id="65" dur="400"/>
                                        <p:tgtEl>
                                          <p:spTgt spid="6"/>
                                        </p:tgtEl>
                                      </p:cBhvr>
                                    </p:animEffect>
                                  </p:childTnLst>
                                </p:cTn>
                              </p:par>
                            </p:childTnLst>
                          </p:cTn>
                        </p:par>
                        <p:par>
                          <p:cTn id="66" fill="hold">
                            <p:stCondLst>
                              <p:cond delay="5000"/>
                            </p:stCondLst>
                            <p:childTnLst>
                              <p:par>
                                <p:cTn id="67" presetID="53" presetClass="entr" presetSubtype="16"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300" fill="hold"/>
                                        <p:tgtEl>
                                          <p:spTgt spid="29"/>
                                        </p:tgtEl>
                                        <p:attrNameLst>
                                          <p:attrName>ppt_w</p:attrName>
                                        </p:attrNameLst>
                                      </p:cBhvr>
                                      <p:tavLst>
                                        <p:tav tm="0">
                                          <p:val>
                                            <p:fltVal val="0"/>
                                          </p:val>
                                        </p:tav>
                                        <p:tav tm="100000">
                                          <p:val>
                                            <p:strVal val="#ppt_w"/>
                                          </p:val>
                                        </p:tav>
                                      </p:tavLst>
                                    </p:anim>
                                    <p:anim calcmode="lin" valueType="num">
                                      <p:cBhvr>
                                        <p:cTn id="70" dur="300" fill="hold"/>
                                        <p:tgtEl>
                                          <p:spTgt spid="29"/>
                                        </p:tgtEl>
                                        <p:attrNameLst>
                                          <p:attrName>ppt_h</p:attrName>
                                        </p:attrNameLst>
                                      </p:cBhvr>
                                      <p:tavLst>
                                        <p:tav tm="0">
                                          <p:val>
                                            <p:fltVal val="0"/>
                                          </p:val>
                                        </p:tav>
                                        <p:tav tm="100000">
                                          <p:val>
                                            <p:strVal val="#ppt_h"/>
                                          </p:val>
                                        </p:tav>
                                      </p:tavLst>
                                    </p:anim>
                                    <p:animEffect transition="in" filter="fade">
                                      <p:cBhvr>
                                        <p:cTn id="71" dur="300"/>
                                        <p:tgtEl>
                                          <p:spTgt spid="29"/>
                                        </p:tgtEl>
                                      </p:cBhvr>
                                    </p:animEffect>
                                  </p:childTnLst>
                                </p:cTn>
                              </p:par>
                            </p:childTnLst>
                          </p:cTn>
                        </p:par>
                        <p:par>
                          <p:cTn id="72" fill="hold">
                            <p:stCondLst>
                              <p:cond delay="5500"/>
                            </p:stCondLst>
                            <p:childTnLst>
                              <p:par>
                                <p:cTn id="73" presetID="31" presetClass="entr" presetSubtype="0" fill="hold" grpId="0" nodeType="afterEffect">
                                  <p:stCondLst>
                                    <p:cond delay="0"/>
                                  </p:stCondLst>
                                  <p:childTnLst>
                                    <p:set>
                                      <p:cBhvr>
                                        <p:cTn id="74" dur="1" fill="hold">
                                          <p:stCondLst>
                                            <p:cond delay="0"/>
                                          </p:stCondLst>
                                        </p:cTn>
                                        <p:tgtEl>
                                          <p:spTgt spid="37"/>
                                        </p:tgtEl>
                                        <p:attrNameLst>
                                          <p:attrName>style.visibility</p:attrName>
                                        </p:attrNameLst>
                                      </p:cBhvr>
                                      <p:to>
                                        <p:strVal val="visible"/>
                                      </p:to>
                                    </p:set>
                                    <p:anim calcmode="lin" valueType="num">
                                      <p:cBhvr>
                                        <p:cTn id="75" dur="400" fill="hold"/>
                                        <p:tgtEl>
                                          <p:spTgt spid="37"/>
                                        </p:tgtEl>
                                        <p:attrNameLst>
                                          <p:attrName>ppt_w</p:attrName>
                                        </p:attrNameLst>
                                      </p:cBhvr>
                                      <p:tavLst>
                                        <p:tav tm="0">
                                          <p:val>
                                            <p:fltVal val="0"/>
                                          </p:val>
                                        </p:tav>
                                        <p:tav tm="100000">
                                          <p:val>
                                            <p:strVal val="#ppt_w"/>
                                          </p:val>
                                        </p:tav>
                                      </p:tavLst>
                                    </p:anim>
                                    <p:anim calcmode="lin" valueType="num">
                                      <p:cBhvr>
                                        <p:cTn id="76" dur="400" fill="hold"/>
                                        <p:tgtEl>
                                          <p:spTgt spid="37"/>
                                        </p:tgtEl>
                                        <p:attrNameLst>
                                          <p:attrName>ppt_h</p:attrName>
                                        </p:attrNameLst>
                                      </p:cBhvr>
                                      <p:tavLst>
                                        <p:tav tm="0">
                                          <p:val>
                                            <p:fltVal val="0"/>
                                          </p:val>
                                        </p:tav>
                                        <p:tav tm="100000">
                                          <p:val>
                                            <p:strVal val="#ppt_h"/>
                                          </p:val>
                                        </p:tav>
                                      </p:tavLst>
                                    </p:anim>
                                    <p:anim calcmode="lin" valueType="num">
                                      <p:cBhvr>
                                        <p:cTn id="77" dur="400" fill="hold"/>
                                        <p:tgtEl>
                                          <p:spTgt spid="37"/>
                                        </p:tgtEl>
                                        <p:attrNameLst>
                                          <p:attrName>style.rotation</p:attrName>
                                        </p:attrNameLst>
                                      </p:cBhvr>
                                      <p:tavLst>
                                        <p:tav tm="0">
                                          <p:val>
                                            <p:fltVal val="90"/>
                                          </p:val>
                                        </p:tav>
                                        <p:tav tm="100000">
                                          <p:val>
                                            <p:fltVal val="0"/>
                                          </p:val>
                                        </p:tav>
                                      </p:tavLst>
                                    </p:anim>
                                    <p:animEffect transition="in" filter="fade">
                                      <p:cBhvr>
                                        <p:cTn id="78" dur="400"/>
                                        <p:tgtEl>
                                          <p:spTgt spid="37"/>
                                        </p:tgtEl>
                                      </p:cBhvr>
                                    </p:animEffect>
                                  </p:childTnLst>
                                </p:cTn>
                              </p:par>
                            </p:childTnLst>
                          </p:cTn>
                        </p:par>
                        <p:par>
                          <p:cTn id="79" fill="hold">
                            <p:stCondLst>
                              <p:cond delay="6000"/>
                            </p:stCondLst>
                            <p:childTnLst>
                              <p:par>
                                <p:cTn id="80" presetID="22" presetClass="entr" presetSubtype="1" fill="hold" grpId="0" nodeType="afterEffect">
                                  <p:stCondLst>
                                    <p:cond delay="0"/>
                                  </p:stCondLst>
                                  <p:childTnLst>
                                    <p:set>
                                      <p:cBhvr>
                                        <p:cTn id="81" dur="1" fill="hold">
                                          <p:stCondLst>
                                            <p:cond delay="0"/>
                                          </p:stCondLst>
                                        </p:cTn>
                                        <p:tgtEl>
                                          <p:spTgt spid="38"/>
                                        </p:tgtEl>
                                        <p:attrNameLst>
                                          <p:attrName>style.visibility</p:attrName>
                                        </p:attrNameLst>
                                      </p:cBhvr>
                                      <p:to>
                                        <p:strVal val="visible"/>
                                      </p:to>
                                    </p:set>
                                    <p:animEffect transition="in" filter="wipe(up)">
                                      <p:cBhvr>
                                        <p:cTn id="8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2" grpId="0" animBg="1"/>
      <p:bldP spid="30" grpId="0"/>
      <p:bldP spid="31" grpId="0"/>
      <p:bldP spid="35" grpId="0"/>
      <p:bldP spid="36" grpId="0"/>
      <p:bldP spid="37" grpId="0"/>
      <p:bldP spid="38" grpId="0"/>
      <p:bldP spid="24" grpId="0" animBg="1"/>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95000"/>
          </a:schemeClr>
        </a:solidFill>
        <a:effectLst/>
      </p:bgPr>
    </p:bg>
    <p:spTree>
      <p:nvGrpSpPr>
        <p:cNvPr id="1" name=""/>
        <p:cNvGrpSpPr/>
        <p:nvPr/>
      </p:nvGrpSpPr>
      <p:grpSpPr>
        <a:xfrm>
          <a:off x="0" y="0"/>
          <a:ext cx="0" cy="0"/>
          <a:chOff x="0" y="0"/>
          <a:chExt cx="0" cy="0"/>
        </a:xfrm>
      </p:grpSpPr>
      <p:grpSp>
        <p:nvGrpSpPr>
          <p:cNvPr id="5" name="组合 4"/>
          <p:cNvGrpSpPr/>
          <p:nvPr/>
        </p:nvGrpSpPr>
        <p:grpSpPr>
          <a:xfrm>
            <a:off x="-2381" y="756598"/>
            <a:ext cx="12203906" cy="3201428"/>
            <a:chOff x="-2381" y="756598"/>
            <a:chExt cx="12203906" cy="3201428"/>
          </a:xfrm>
        </p:grpSpPr>
        <p:sp>
          <p:nvSpPr>
            <p:cNvPr id="48" name="TextBox 13"/>
            <p:cNvSpPr txBox="1">
              <a:spLocks noChangeArrowheads="1"/>
            </p:cNvSpPr>
            <p:nvPr/>
          </p:nvSpPr>
          <p:spPr bwMode="auto">
            <a:xfrm>
              <a:off x="1479426" y="3128564"/>
              <a:ext cx="117068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eaLnBrk="0" hangingPunct="0">
                <a:defRPr>
                  <a:solidFill>
                    <a:schemeClr val="tx1"/>
                  </a:solidFill>
                  <a:latin typeface="Calibri" panose="020F0502020204030204" pitchFamily="34" charset="0"/>
                  <a:ea typeface="宋体" panose="02010600030101010101" pitchFamily="2" charset="-122"/>
                </a:defRPr>
              </a:lvl1pPr>
              <a:lvl2pPr marL="742950" indent="-285750" defTabSz="1216025" eaLnBrk="0" hangingPunct="0">
                <a:defRPr>
                  <a:solidFill>
                    <a:schemeClr val="tx1"/>
                  </a:solidFill>
                  <a:latin typeface="Calibri" panose="020F0502020204030204" pitchFamily="34" charset="0"/>
                  <a:ea typeface="宋体" panose="02010600030101010101" pitchFamily="2" charset="-122"/>
                </a:defRPr>
              </a:lvl2pPr>
              <a:lvl3pPr marL="1143000" indent="-228600" defTabSz="1216025" eaLnBrk="0" hangingPunct="0">
                <a:defRPr>
                  <a:solidFill>
                    <a:schemeClr val="tx1"/>
                  </a:solidFill>
                  <a:latin typeface="Calibri" panose="020F0502020204030204" pitchFamily="34" charset="0"/>
                  <a:ea typeface="宋体" panose="02010600030101010101" pitchFamily="2" charset="-122"/>
                </a:defRPr>
              </a:lvl3pPr>
              <a:lvl4pPr marL="1600200" indent="-228600" defTabSz="1216025" eaLnBrk="0" hangingPunct="0">
                <a:defRPr>
                  <a:solidFill>
                    <a:schemeClr val="tx1"/>
                  </a:solidFill>
                  <a:latin typeface="Calibri" panose="020F0502020204030204" pitchFamily="34" charset="0"/>
                  <a:ea typeface="宋体" panose="02010600030101010101" pitchFamily="2" charset="-122"/>
                </a:defRPr>
              </a:lvl4pPr>
              <a:lvl5pPr marL="2057400" indent="-228600" defTabSz="1216025" eaLnBrk="0" hangingPunct="0">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1216025"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en-US" altLang="zh-CN" sz="2800" b="0" i="0" u="none" strike="noStrike" kern="1200" cap="none" spc="0" normalizeH="0" baseline="0" noProof="0">
                  <a:ln>
                    <a:noFill/>
                  </a:ln>
                  <a:solidFill>
                    <a:srgbClr val="FFFFFF"/>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rPr>
                <a:t>Part</a:t>
              </a:r>
            </a:p>
          </p:txBody>
        </p:sp>
        <p:sp>
          <p:nvSpPr>
            <p:cNvPr id="2" name="矩形 1"/>
            <p:cNvSpPr/>
            <p:nvPr/>
          </p:nvSpPr>
          <p:spPr bwMode="auto">
            <a:xfrm>
              <a:off x="-2381" y="756598"/>
              <a:ext cx="12194382" cy="3175000"/>
            </a:xfrm>
            <a:prstGeom prst="rect">
              <a:avLst/>
            </a:prstGeom>
            <a:solidFill>
              <a:srgbClr val="184CB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853" y="783026"/>
              <a:ext cx="3264406" cy="3175000"/>
            </a:xfrm>
            <a:prstGeom prst="rect">
              <a:avLst/>
            </a:prstGeom>
          </p:spPr>
        </p:pic>
        <p:sp>
          <p:nvSpPr>
            <p:cNvPr id="17" name="矩形 16"/>
            <p:cNvSpPr/>
            <p:nvPr/>
          </p:nvSpPr>
          <p:spPr bwMode="auto">
            <a:xfrm flipH="1">
              <a:off x="4762" y="762218"/>
              <a:ext cx="12196763" cy="3175000"/>
            </a:xfrm>
            <a:prstGeom prst="rect">
              <a:avLst/>
            </a:prstGeom>
            <a:gradFill>
              <a:gsLst>
                <a:gs pos="0">
                  <a:schemeClr val="tx1"/>
                </a:gs>
                <a:gs pos="100000">
                  <a:schemeClr val="bg1">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dirty="0">
                <a:solidFill>
                  <a:prstClr val="white"/>
                </a:solidFill>
                <a:latin typeface="Helvetica"/>
                <a:ea typeface="微软雅黑 Light" panose="020B0502040204020203" pitchFamily="34" charset="-122"/>
              </a:endParaRPr>
            </a:p>
          </p:txBody>
        </p:sp>
      </p:grpSp>
      <p:sp>
        <p:nvSpPr>
          <p:cNvPr id="46" name="Rectangle 37"/>
          <p:cNvSpPr>
            <a:spLocks noChangeArrowheads="1"/>
          </p:cNvSpPr>
          <p:nvPr/>
        </p:nvSpPr>
        <p:spPr bwMode="auto">
          <a:xfrm>
            <a:off x="6681034" y="764663"/>
            <a:ext cx="3449638" cy="3175000"/>
          </a:xfrm>
          <a:prstGeom prst="rect">
            <a:avLst/>
          </a:prstGeom>
          <a:gradFill>
            <a:gsLst>
              <a:gs pos="70000">
                <a:schemeClr val="bg2"/>
              </a:gs>
              <a:gs pos="0">
                <a:srgbClr val="FEA67E"/>
              </a:gs>
              <a:gs pos="100000">
                <a:srgbClr val="FD6F2F"/>
              </a:gs>
            </a:gsLst>
            <a:lin ang="5400000" scaled="1"/>
          </a:gra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id-ID" altLang="en-US" sz="2000" b="0" i="0" u="none" strike="noStrike" kern="1200" cap="none" spc="0" normalizeH="0" baseline="0" noProof="0">
              <a:ln>
                <a:noFill/>
              </a:ln>
              <a:solidFill>
                <a:srgbClr val="FFFFFF"/>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47" name="矩形 46"/>
          <p:cNvSpPr>
            <a:spLocks noChangeArrowheads="1"/>
          </p:cNvSpPr>
          <p:nvPr/>
        </p:nvSpPr>
        <p:spPr bwMode="auto">
          <a:xfrm>
            <a:off x="7350637" y="543158"/>
            <a:ext cx="2420937" cy="367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pitchFamily="34" charset="0"/>
                <a:ea typeface="宋体" panose="02010600030101010101" pitchFamily="2" charset="-122"/>
              </a:defRPr>
            </a:lvl1pPr>
            <a:lvl2pPr marL="742950" indent="-285750" defTabSz="1216025" eaLnBrk="0" hangingPunct="0">
              <a:defRPr>
                <a:solidFill>
                  <a:schemeClr val="tx1"/>
                </a:solidFill>
                <a:latin typeface="Calibri" panose="020F0502020204030204" pitchFamily="34" charset="0"/>
                <a:ea typeface="宋体" panose="02010600030101010101" pitchFamily="2" charset="-122"/>
              </a:defRPr>
            </a:lvl2pPr>
            <a:lvl3pPr marL="1143000" indent="-228600" defTabSz="1216025" eaLnBrk="0" hangingPunct="0">
              <a:defRPr>
                <a:solidFill>
                  <a:schemeClr val="tx1"/>
                </a:solidFill>
                <a:latin typeface="Calibri" panose="020F0502020204030204" pitchFamily="34" charset="0"/>
                <a:ea typeface="宋体" panose="02010600030101010101" pitchFamily="2" charset="-122"/>
              </a:defRPr>
            </a:lvl3pPr>
            <a:lvl4pPr marL="1600200" indent="-228600" defTabSz="1216025" eaLnBrk="0" hangingPunct="0">
              <a:defRPr>
                <a:solidFill>
                  <a:schemeClr val="tx1"/>
                </a:solidFill>
                <a:latin typeface="Calibri" panose="020F0502020204030204" pitchFamily="34" charset="0"/>
                <a:ea typeface="宋体" panose="02010600030101010101" pitchFamily="2" charset="-122"/>
              </a:defRPr>
            </a:lvl4pPr>
            <a:lvl5pPr marL="2057400" indent="-228600" defTabSz="1216025" eaLnBrk="0" hangingPunct="0">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1216025"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en-US" altLang="zh-CN" sz="23900" b="0" i="0" u="none" strike="noStrike" kern="1200" cap="none" spc="0" normalizeH="0" baseline="0" noProof="0" dirty="0">
                <a:ln>
                  <a:noFill/>
                </a:ln>
                <a:solidFill>
                  <a:srgbClr val="FFFFFF"/>
                </a:solidFill>
                <a:effectLst/>
                <a:uLnTx/>
                <a:uFillTx/>
                <a:latin typeface="Impact" panose="020B0806030902050204" pitchFamily="34" charset="0"/>
                <a:ea typeface="微软雅黑 Light" panose="020B0502040204020203" pitchFamily="34" charset="-122"/>
                <a:cs typeface="+mn-cs"/>
                <a:sym typeface="微软雅黑 Light" panose="020B0502040204020203" pitchFamily="34" charset="-122"/>
              </a:rPr>
              <a:t>2</a:t>
            </a:r>
          </a:p>
        </p:txBody>
      </p:sp>
      <p:sp>
        <p:nvSpPr>
          <p:cNvPr id="62" name="矩形 61"/>
          <p:cNvSpPr/>
          <p:nvPr/>
        </p:nvSpPr>
        <p:spPr>
          <a:xfrm>
            <a:off x="1208025" y="4147295"/>
            <a:ext cx="9858908" cy="1107996"/>
          </a:xfrm>
          <a:prstGeom prst="rect">
            <a:avLst/>
          </a:prstGeom>
          <a:noFill/>
          <a:ln>
            <a:noFill/>
          </a:ln>
        </p:spPr>
        <p:txBody>
          <a:bodyPr vert="horz" wrap="square" lIns="0" tIns="0" rIns="0" bIns="0" numCol="1" anchor="t" anchorCtr="0" compatLnSpc="1">
            <a:spAutoFit/>
          </a:bodyPr>
          <a:lstStyle/>
          <a:p>
            <a:pPr lvl="0"/>
            <a:r>
              <a:rPr lang="en-US" altLang="zh-CN" sz="7200" b="1">
                <a:solidFill>
                  <a:srgbClr val="3D3D3D"/>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7200" b="1">
                <a:solidFill>
                  <a:srgbClr val="3D3D3D"/>
                </a:solidFill>
                <a:latin typeface="微软雅黑 Light" panose="020B0502040204020203" pitchFamily="34" charset="-122"/>
                <a:ea typeface="微软雅黑 Light" panose="020B0502040204020203" pitchFamily="34" charset="-122"/>
                <a:sym typeface="微软雅黑 Light" panose="020B0502040204020203" pitchFamily="34" charset="-122"/>
              </a:rPr>
              <a:t>管理基础知识</a:t>
            </a:r>
          </a:p>
        </p:txBody>
      </p:sp>
      <p:sp>
        <p:nvSpPr>
          <p:cNvPr id="63" name="TextBox 65"/>
          <p:cNvSpPr txBox="1"/>
          <p:nvPr/>
        </p:nvSpPr>
        <p:spPr>
          <a:xfrm>
            <a:off x="1490108" y="5301349"/>
            <a:ext cx="1773453" cy="369332"/>
          </a:xfrm>
          <a:prstGeom prst="rect">
            <a:avLst/>
          </a:prstGeom>
          <a:noFill/>
        </p:spPr>
        <p:txBody>
          <a:bodyPr wrap="square" rtlCol="0">
            <a:spAutoFit/>
          </a:bodyPr>
          <a:lstStyle>
            <a:defPPr>
              <a:defRPr lang="zh-CN"/>
            </a:defPPr>
            <a:lvl1pPr algn="just">
              <a:defRPr sz="1800">
                <a:solidFill>
                  <a:schemeClr val="tx2"/>
                </a:solidFill>
                <a:latin typeface="+mj-ea"/>
                <a:ea typeface="+mn-ea"/>
              </a:defRPr>
            </a:lvl1pPr>
          </a:lstStyle>
          <a:p>
            <a:pPr lvl="0"/>
            <a:r>
              <a:rPr lang="en-US" altLang="zh-CN">
                <a:solidFill>
                  <a:srgbClr val="3D3D3D"/>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a:solidFill>
                  <a:srgbClr val="3D3D3D"/>
                </a:solidFill>
                <a:latin typeface="微软雅黑 Light" panose="020B0502040204020203" pitchFamily="34" charset="-122"/>
                <a:ea typeface="微软雅黑 Light" panose="020B0502040204020203" pitchFamily="34" charset="-122"/>
                <a:sym typeface="微软雅黑 Light" panose="020B0502040204020203" pitchFamily="34" charset="-122"/>
              </a:rPr>
              <a:t>具体定义</a:t>
            </a:r>
          </a:p>
        </p:txBody>
      </p:sp>
      <p:sp>
        <p:nvSpPr>
          <p:cNvPr id="64" name="TextBox 66"/>
          <p:cNvSpPr txBox="1"/>
          <p:nvPr/>
        </p:nvSpPr>
        <p:spPr>
          <a:xfrm>
            <a:off x="3700454" y="5301349"/>
            <a:ext cx="2397927" cy="369332"/>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pPr lvl="0" algn="just"/>
            <a:r>
              <a:rPr lang="en-US" altLang="zh-CN" sz="1800">
                <a:solidFill>
                  <a:srgbClr val="3D3D3D"/>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1800">
                <a:solidFill>
                  <a:srgbClr val="3D3D3D"/>
                </a:solidFill>
                <a:latin typeface="微软雅黑 Light" panose="020B0502040204020203" pitchFamily="34" charset="-122"/>
                <a:ea typeface="微软雅黑 Light" panose="020B0502040204020203" pitchFamily="34" charset="-122"/>
                <a:sym typeface="微软雅黑 Light" panose="020B0502040204020203" pitchFamily="34" charset="-122"/>
              </a:rPr>
              <a:t>之间的关系与推行</a:t>
            </a:r>
          </a:p>
        </p:txBody>
      </p:sp>
      <p:sp>
        <p:nvSpPr>
          <p:cNvPr id="65" name="Freeform 21"/>
          <p:cNvSpPr>
            <a:spLocks noEditPoints="1"/>
          </p:cNvSpPr>
          <p:nvPr/>
        </p:nvSpPr>
        <p:spPr bwMode="auto">
          <a:xfrm>
            <a:off x="1208025" y="5367260"/>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srgbClr val="3D3D3D"/>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6" name="Freeform 22"/>
          <p:cNvSpPr>
            <a:spLocks noEditPoints="1"/>
          </p:cNvSpPr>
          <p:nvPr/>
        </p:nvSpPr>
        <p:spPr bwMode="auto">
          <a:xfrm>
            <a:off x="3403364" y="5367260"/>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srgbClr val="3D3D3D"/>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67" name="TextBox 15"/>
          <p:cNvSpPr txBox="1"/>
          <p:nvPr/>
        </p:nvSpPr>
        <p:spPr>
          <a:xfrm>
            <a:off x="7024535" y="5297766"/>
            <a:ext cx="1752548" cy="369332"/>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pPr lvl="0"/>
            <a:r>
              <a:rPr lang="en-US" altLang="zh-CN" sz="1800">
                <a:solidFill>
                  <a:srgbClr val="3D3D3D"/>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1800">
                <a:solidFill>
                  <a:srgbClr val="3D3D3D"/>
                </a:solidFill>
                <a:latin typeface="微软雅黑 Light" panose="020B0502040204020203" pitchFamily="34" charset="-122"/>
                <a:ea typeface="微软雅黑 Light" panose="020B0502040204020203" pitchFamily="34" charset="-122"/>
                <a:sym typeface="微软雅黑 Light" panose="020B0502040204020203" pitchFamily="34" charset="-122"/>
              </a:rPr>
              <a:t>的具体步骤</a:t>
            </a:r>
          </a:p>
        </p:txBody>
      </p:sp>
      <p:sp>
        <p:nvSpPr>
          <p:cNvPr id="68" name="Freeform 22"/>
          <p:cNvSpPr>
            <a:spLocks noEditPoints="1"/>
          </p:cNvSpPr>
          <p:nvPr/>
        </p:nvSpPr>
        <p:spPr bwMode="auto">
          <a:xfrm>
            <a:off x="6727444" y="5363677"/>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400" b="0" i="0" u="none" strike="noStrike" kern="1200" cap="none" spc="0" normalizeH="0" baseline="0" noProof="0">
              <a:ln>
                <a:noFill/>
              </a:ln>
              <a:solidFill>
                <a:srgbClr val="3D3D3D"/>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Tree>
  </p:cSld>
  <p:clrMapOvr>
    <a:masterClrMapping/>
  </p:clrMapOvr>
  <p:transition spd="slow" advTm="417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p:tgtEl>
                                          <p:spTgt spid="46"/>
                                        </p:tgtEl>
                                        <p:attrNameLst>
                                          <p:attrName>ppt_y</p:attrName>
                                        </p:attrNameLst>
                                      </p:cBhvr>
                                      <p:tavLst>
                                        <p:tav tm="0">
                                          <p:val>
                                            <p:strVal val="#ppt_y+#ppt_h*1.125000"/>
                                          </p:val>
                                        </p:tav>
                                        <p:tav tm="100000">
                                          <p:val>
                                            <p:strVal val="#ppt_y"/>
                                          </p:val>
                                        </p:tav>
                                      </p:tavLst>
                                    </p:anim>
                                    <p:animEffect transition="in" filter="wipe(up)">
                                      <p:cBhvr>
                                        <p:cTn id="8" dur="500"/>
                                        <p:tgtEl>
                                          <p:spTgt spid="46"/>
                                        </p:tgtEl>
                                      </p:cBhvr>
                                    </p:animEffect>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400"/>
                                        <p:tgtEl>
                                          <p:spTgt spid="47"/>
                                        </p:tgtEl>
                                      </p:cBhvr>
                                    </p:animEffect>
                                    <p:anim calcmode="lin" valueType="num">
                                      <p:cBhvr>
                                        <p:cTn id="13" dur="400" fill="hold"/>
                                        <p:tgtEl>
                                          <p:spTgt spid="47"/>
                                        </p:tgtEl>
                                        <p:attrNameLst>
                                          <p:attrName>ppt_x</p:attrName>
                                        </p:attrNameLst>
                                      </p:cBhvr>
                                      <p:tavLst>
                                        <p:tav tm="0">
                                          <p:val>
                                            <p:strVal val="#ppt_x"/>
                                          </p:val>
                                        </p:tav>
                                        <p:tav tm="100000">
                                          <p:val>
                                            <p:strVal val="#ppt_x"/>
                                          </p:val>
                                        </p:tav>
                                      </p:tavLst>
                                    </p:anim>
                                    <p:anim calcmode="lin" valueType="num">
                                      <p:cBhvr>
                                        <p:cTn id="14" dur="400" fill="hold"/>
                                        <p:tgtEl>
                                          <p:spTgt spid="4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62"/>
                                        </p:tgtEl>
                                        <p:attrNameLst>
                                          <p:attrName>style.visibility</p:attrName>
                                        </p:attrNameLst>
                                      </p:cBhvr>
                                      <p:to>
                                        <p:strVal val="visible"/>
                                      </p:to>
                                    </p:set>
                                    <p:anim by="(-#ppt_w*2)" calcmode="lin" valueType="num">
                                      <p:cBhvr rctx="PPT">
                                        <p:cTn id="18" dur="200" autoRev="1" fill="hold">
                                          <p:stCondLst>
                                            <p:cond delay="0"/>
                                          </p:stCondLst>
                                        </p:cTn>
                                        <p:tgtEl>
                                          <p:spTgt spid="62"/>
                                        </p:tgtEl>
                                        <p:attrNameLst>
                                          <p:attrName>ppt_w</p:attrName>
                                        </p:attrNameLst>
                                      </p:cBhvr>
                                    </p:anim>
                                    <p:anim by="(#ppt_w*0.50)" calcmode="lin" valueType="num">
                                      <p:cBhvr>
                                        <p:cTn id="19" dur="200" decel="50000" autoRev="1" fill="hold">
                                          <p:stCondLst>
                                            <p:cond delay="0"/>
                                          </p:stCondLst>
                                        </p:cTn>
                                        <p:tgtEl>
                                          <p:spTgt spid="62"/>
                                        </p:tgtEl>
                                        <p:attrNameLst>
                                          <p:attrName>ppt_x</p:attrName>
                                        </p:attrNameLst>
                                      </p:cBhvr>
                                    </p:anim>
                                    <p:anim from="(-#ppt_h/2)" to="(#ppt_y)" calcmode="lin" valueType="num">
                                      <p:cBhvr>
                                        <p:cTn id="20" dur="400" fill="hold">
                                          <p:stCondLst>
                                            <p:cond delay="0"/>
                                          </p:stCondLst>
                                        </p:cTn>
                                        <p:tgtEl>
                                          <p:spTgt spid="62"/>
                                        </p:tgtEl>
                                        <p:attrNameLst>
                                          <p:attrName>ppt_y</p:attrName>
                                        </p:attrNameLst>
                                      </p:cBhvr>
                                    </p:anim>
                                    <p:animRot by="21600000">
                                      <p:cBhvr>
                                        <p:cTn id="21" dur="400" fill="hold">
                                          <p:stCondLst>
                                            <p:cond delay="0"/>
                                          </p:stCondLst>
                                        </p:cTn>
                                        <p:tgtEl>
                                          <p:spTgt spid="62"/>
                                        </p:tgtEl>
                                        <p:attrNameLst>
                                          <p:attrName>r</p:attrName>
                                        </p:attrNameLst>
                                      </p:cBhvr>
                                    </p:animRot>
                                  </p:childTnLst>
                                </p:cTn>
                              </p:par>
                            </p:childTnLst>
                          </p:cTn>
                        </p:par>
                        <p:par>
                          <p:cTn id="22" fill="hold">
                            <p:stCondLst>
                              <p:cond delay="1580"/>
                            </p:stCondLst>
                            <p:childTnLst>
                              <p:par>
                                <p:cTn id="23" presetID="53" presetClass="entr" presetSubtype="16" fill="hold" grpId="0" nodeType="after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p:cTn id="25" dur="400" fill="hold"/>
                                        <p:tgtEl>
                                          <p:spTgt spid="65"/>
                                        </p:tgtEl>
                                        <p:attrNameLst>
                                          <p:attrName>ppt_w</p:attrName>
                                        </p:attrNameLst>
                                      </p:cBhvr>
                                      <p:tavLst>
                                        <p:tav tm="0">
                                          <p:val>
                                            <p:fltVal val="0"/>
                                          </p:val>
                                        </p:tav>
                                        <p:tav tm="100000">
                                          <p:val>
                                            <p:strVal val="#ppt_w"/>
                                          </p:val>
                                        </p:tav>
                                      </p:tavLst>
                                    </p:anim>
                                    <p:anim calcmode="lin" valueType="num">
                                      <p:cBhvr>
                                        <p:cTn id="26" dur="400" fill="hold"/>
                                        <p:tgtEl>
                                          <p:spTgt spid="65"/>
                                        </p:tgtEl>
                                        <p:attrNameLst>
                                          <p:attrName>ppt_h</p:attrName>
                                        </p:attrNameLst>
                                      </p:cBhvr>
                                      <p:tavLst>
                                        <p:tav tm="0">
                                          <p:val>
                                            <p:fltVal val="0"/>
                                          </p:val>
                                        </p:tav>
                                        <p:tav tm="100000">
                                          <p:val>
                                            <p:strVal val="#ppt_h"/>
                                          </p:val>
                                        </p:tav>
                                      </p:tavLst>
                                    </p:anim>
                                    <p:animEffect transition="in" filter="fade">
                                      <p:cBhvr>
                                        <p:cTn id="27" dur="400"/>
                                        <p:tgtEl>
                                          <p:spTgt spid="6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66"/>
                                        </p:tgtEl>
                                        <p:attrNameLst>
                                          <p:attrName>style.visibility</p:attrName>
                                        </p:attrNameLst>
                                      </p:cBhvr>
                                      <p:to>
                                        <p:strVal val="visible"/>
                                      </p:to>
                                    </p:set>
                                    <p:anim calcmode="lin" valueType="num">
                                      <p:cBhvr>
                                        <p:cTn id="30" dur="400" fill="hold"/>
                                        <p:tgtEl>
                                          <p:spTgt spid="66"/>
                                        </p:tgtEl>
                                        <p:attrNameLst>
                                          <p:attrName>ppt_w</p:attrName>
                                        </p:attrNameLst>
                                      </p:cBhvr>
                                      <p:tavLst>
                                        <p:tav tm="0">
                                          <p:val>
                                            <p:fltVal val="0"/>
                                          </p:val>
                                        </p:tav>
                                        <p:tav tm="100000">
                                          <p:val>
                                            <p:strVal val="#ppt_w"/>
                                          </p:val>
                                        </p:tav>
                                      </p:tavLst>
                                    </p:anim>
                                    <p:anim calcmode="lin" valueType="num">
                                      <p:cBhvr>
                                        <p:cTn id="31" dur="400" fill="hold"/>
                                        <p:tgtEl>
                                          <p:spTgt spid="66"/>
                                        </p:tgtEl>
                                        <p:attrNameLst>
                                          <p:attrName>ppt_h</p:attrName>
                                        </p:attrNameLst>
                                      </p:cBhvr>
                                      <p:tavLst>
                                        <p:tav tm="0">
                                          <p:val>
                                            <p:fltVal val="0"/>
                                          </p:val>
                                        </p:tav>
                                        <p:tav tm="100000">
                                          <p:val>
                                            <p:strVal val="#ppt_h"/>
                                          </p:val>
                                        </p:tav>
                                      </p:tavLst>
                                    </p:anim>
                                    <p:animEffect transition="in" filter="fade">
                                      <p:cBhvr>
                                        <p:cTn id="32" dur="400"/>
                                        <p:tgtEl>
                                          <p:spTgt spid="66"/>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68"/>
                                        </p:tgtEl>
                                        <p:attrNameLst>
                                          <p:attrName>style.visibility</p:attrName>
                                        </p:attrNameLst>
                                      </p:cBhvr>
                                      <p:to>
                                        <p:strVal val="visible"/>
                                      </p:to>
                                    </p:set>
                                    <p:anim calcmode="lin" valueType="num">
                                      <p:cBhvr>
                                        <p:cTn id="35" dur="400" fill="hold"/>
                                        <p:tgtEl>
                                          <p:spTgt spid="68"/>
                                        </p:tgtEl>
                                        <p:attrNameLst>
                                          <p:attrName>ppt_w</p:attrName>
                                        </p:attrNameLst>
                                      </p:cBhvr>
                                      <p:tavLst>
                                        <p:tav tm="0">
                                          <p:val>
                                            <p:fltVal val="0"/>
                                          </p:val>
                                        </p:tav>
                                        <p:tav tm="100000">
                                          <p:val>
                                            <p:strVal val="#ppt_w"/>
                                          </p:val>
                                        </p:tav>
                                      </p:tavLst>
                                    </p:anim>
                                    <p:anim calcmode="lin" valueType="num">
                                      <p:cBhvr>
                                        <p:cTn id="36" dur="400" fill="hold"/>
                                        <p:tgtEl>
                                          <p:spTgt spid="68"/>
                                        </p:tgtEl>
                                        <p:attrNameLst>
                                          <p:attrName>ppt_h</p:attrName>
                                        </p:attrNameLst>
                                      </p:cBhvr>
                                      <p:tavLst>
                                        <p:tav tm="0">
                                          <p:val>
                                            <p:fltVal val="0"/>
                                          </p:val>
                                        </p:tav>
                                        <p:tav tm="100000">
                                          <p:val>
                                            <p:strVal val="#ppt_h"/>
                                          </p:val>
                                        </p:tav>
                                      </p:tavLst>
                                    </p:anim>
                                    <p:animEffect transition="in" filter="fade">
                                      <p:cBhvr>
                                        <p:cTn id="37" dur="400"/>
                                        <p:tgtEl>
                                          <p:spTgt spid="68"/>
                                        </p:tgtEl>
                                      </p:cBhvr>
                                    </p:animEffect>
                                  </p:childTnLst>
                                </p:cTn>
                              </p:par>
                            </p:childTnLst>
                          </p:cTn>
                        </p:par>
                        <p:par>
                          <p:cTn id="38" fill="hold">
                            <p:stCondLst>
                              <p:cond delay="2080"/>
                            </p:stCondLst>
                            <p:childTnLst>
                              <p:par>
                                <p:cTn id="39" presetID="22" presetClass="entr" presetSubtype="8" fill="hold" grpId="0" nodeType="after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wipe(left)">
                                      <p:cBhvr>
                                        <p:cTn id="41" dur="500"/>
                                        <p:tgtEl>
                                          <p:spTgt spid="6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wipe(left)">
                                      <p:cBhvr>
                                        <p:cTn id="44" dur="500"/>
                                        <p:tgtEl>
                                          <p:spTgt spid="64"/>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wipe(left)">
                                      <p:cBhvr>
                                        <p:cTn id="4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62" grpId="0"/>
      <p:bldP spid="63" grpId="0"/>
      <p:bldP spid="64" grpId="0"/>
      <p:bldP spid="65" grpId="0" animBg="1"/>
      <p:bldP spid="66" grpId="0" animBg="1"/>
      <p:bldP spid="67" grpId="0"/>
      <p:bldP spid="6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箭头: 五边形 99"/>
          <p:cNvSpPr/>
          <p:nvPr/>
        </p:nvSpPr>
        <p:spPr bwMode="auto">
          <a:xfrm>
            <a:off x="6294464" y="4899988"/>
            <a:ext cx="5094327" cy="1257738"/>
          </a:xfrm>
          <a:prstGeom prst="homePlate">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01" name="箭头: 五边形 100"/>
          <p:cNvSpPr/>
          <p:nvPr/>
        </p:nvSpPr>
        <p:spPr bwMode="auto">
          <a:xfrm>
            <a:off x="6294464" y="3139427"/>
            <a:ext cx="5094327" cy="1257738"/>
          </a:xfrm>
          <a:prstGeom prst="homePlate">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02" name="箭头: 五边形 101"/>
          <p:cNvSpPr/>
          <p:nvPr/>
        </p:nvSpPr>
        <p:spPr bwMode="auto">
          <a:xfrm>
            <a:off x="6294464" y="1406162"/>
            <a:ext cx="5094327" cy="1257738"/>
          </a:xfrm>
          <a:prstGeom prst="homePlate">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99" name="箭头: 五边形 98"/>
          <p:cNvSpPr/>
          <p:nvPr/>
        </p:nvSpPr>
        <p:spPr bwMode="auto">
          <a:xfrm>
            <a:off x="1108314" y="4899988"/>
            <a:ext cx="5094327" cy="1257738"/>
          </a:xfrm>
          <a:prstGeom prst="homePlate">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98" name="箭头: 五边形 97"/>
          <p:cNvSpPr/>
          <p:nvPr/>
        </p:nvSpPr>
        <p:spPr bwMode="auto">
          <a:xfrm>
            <a:off x="1108314" y="3139427"/>
            <a:ext cx="5094327" cy="1257738"/>
          </a:xfrm>
          <a:prstGeom prst="homePlate">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97" name="箭头: 五边形 96"/>
          <p:cNvSpPr/>
          <p:nvPr/>
        </p:nvSpPr>
        <p:spPr bwMode="auto">
          <a:xfrm>
            <a:off x="1108314" y="1406162"/>
            <a:ext cx="5094327" cy="1257738"/>
          </a:xfrm>
          <a:prstGeom prst="homePlate">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具体定义</a:t>
            </a:r>
            <a:endPar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4" name="组合 3"/>
          <p:cNvGrpSpPr/>
          <p:nvPr/>
        </p:nvGrpSpPr>
        <p:grpSpPr>
          <a:xfrm>
            <a:off x="1108314" y="1406162"/>
            <a:ext cx="1252749" cy="1257738"/>
            <a:chOff x="1108314" y="1406162"/>
            <a:chExt cx="1252749" cy="1257738"/>
          </a:xfrm>
        </p:grpSpPr>
        <p:sp>
          <p:nvSpPr>
            <p:cNvPr id="3" name="箭头: 五边形 2"/>
            <p:cNvSpPr/>
            <p:nvPr/>
          </p:nvSpPr>
          <p:spPr bwMode="auto">
            <a:xfrm>
              <a:off x="1108314" y="1406162"/>
              <a:ext cx="1252749" cy="1257738"/>
            </a:xfrm>
            <a:prstGeom prst="homePlate">
              <a:avLst>
                <a:gd name="adj" fmla="val 13259"/>
              </a:avLst>
            </a:prstGeom>
            <a:gradFill>
              <a:gsLst>
                <a:gs pos="61000">
                  <a:schemeClr val="tx1"/>
                </a:gs>
                <a:gs pos="0">
                  <a:srgbClr val="0082B0"/>
                </a:gs>
                <a:gs pos="100000">
                  <a:srgbClr val="005674"/>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lstStyle/>
            <a:p>
              <a:pPr algn="ctr"/>
              <a:endParaRPr lang="zh-CN" altLang="en-US" sz="2000">
                <a:solidFill>
                  <a:schemeClr val="accent2"/>
                </a:solidFill>
                <a:latin typeface="+mj-ea"/>
                <a:ea typeface="+mj-ea"/>
              </a:endParaRPr>
            </a:p>
          </p:txBody>
        </p:sp>
        <p:sp>
          <p:nvSpPr>
            <p:cNvPr id="30" name="矩形 29"/>
            <p:cNvSpPr/>
            <p:nvPr/>
          </p:nvSpPr>
          <p:spPr>
            <a:xfrm>
              <a:off x="1203135" y="1617960"/>
              <a:ext cx="935384" cy="523220"/>
            </a:xfrm>
            <a:prstGeom prst="rect">
              <a:avLst/>
            </a:prstGeom>
          </p:spPr>
          <p:txBody>
            <a:bodyPr wrap="square">
              <a:spAutoFit/>
            </a:bodyPr>
            <a:lstStyle/>
            <a:p>
              <a:pPr algn="ctr"/>
              <a:r>
                <a:rPr lang="zh-CN" altLang="en-US" sz="2800" b="1" dirty="0">
                  <a:solidFill>
                    <a:schemeClr val="accent2"/>
                  </a:solidFill>
                  <a:latin typeface="+mj-ea"/>
                  <a:ea typeface="+mj-ea"/>
                </a:rPr>
                <a:t>整理</a:t>
              </a:r>
            </a:p>
          </p:txBody>
        </p:sp>
        <p:sp>
          <p:nvSpPr>
            <p:cNvPr id="31" name="矩形 30"/>
            <p:cNvSpPr/>
            <p:nvPr/>
          </p:nvSpPr>
          <p:spPr>
            <a:xfrm>
              <a:off x="1334838" y="2060485"/>
              <a:ext cx="671979" cy="338554"/>
            </a:xfrm>
            <a:prstGeom prst="rect">
              <a:avLst/>
            </a:prstGeom>
          </p:spPr>
          <p:txBody>
            <a:bodyPr wrap="none">
              <a:spAutoFit/>
            </a:bodyPr>
            <a:lstStyle/>
            <a:p>
              <a:pPr algn="ctr"/>
              <a:r>
                <a:rPr lang="en-US" altLang="zh-CN" sz="1600" dirty="0">
                  <a:solidFill>
                    <a:schemeClr val="accent2"/>
                  </a:solidFill>
                  <a:latin typeface="+mj-ea"/>
                </a:rPr>
                <a:t>SEIRI</a:t>
              </a:r>
              <a:endParaRPr lang="zh-CN" altLang="en-US" sz="1600" dirty="0">
                <a:solidFill>
                  <a:schemeClr val="accent2"/>
                </a:solidFill>
              </a:endParaRPr>
            </a:p>
          </p:txBody>
        </p:sp>
      </p:grpSp>
      <p:sp>
        <p:nvSpPr>
          <p:cNvPr id="5" name="矩形 4"/>
          <p:cNvSpPr/>
          <p:nvPr/>
        </p:nvSpPr>
        <p:spPr>
          <a:xfrm>
            <a:off x="2370443" y="1536247"/>
            <a:ext cx="3079867"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400">
                <a:solidFill>
                  <a:schemeClr val="accent1"/>
                </a:solidFill>
                <a:latin typeface="+mj-ea"/>
                <a:ea typeface="+mj-ea"/>
                <a:sym typeface="宋体" panose="02010600030101010101" pitchFamily="2" charset="-122"/>
              </a:rPr>
              <a:t>要与不要    一留一弃</a:t>
            </a:r>
            <a:endParaRPr lang="zh-CN" altLang="en-US" sz="2400">
              <a:solidFill>
                <a:schemeClr val="accent1"/>
              </a:solidFill>
              <a:latin typeface="+mj-ea"/>
              <a:ea typeface="+mj-ea"/>
            </a:endParaRPr>
          </a:p>
        </p:txBody>
      </p:sp>
      <p:grpSp>
        <p:nvGrpSpPr>
          <p:cNvPr id="21" name="组合 20"/>
          <p:cNvGrpSpPr/>
          <p:nvPr/>
        </p:nvGrpSpPr>
        <p:grpSpPr>
          <a:xfrm>
            <a:off x="1108314" y="3145345"/>
            <a:ext cx="1252749" cy="1257738"/>
            <a:chOff x="1108314" y="3145345"/>
            <a:chExt cx="1252749" cy="1257738"/>
          </a:xfrm>
        </p:grpSpPr>
        <p:sp>
          <p:nvSpPr>
            <p:cNvPr id="27" name="箭头: 五边形 26"/>
            <p:cNvSpPr/>
            <p:nvPr/>
          </p:nvSpPr>
          <p:spPr bwMode="auto">
            <a:xfrm>
              <a:off x="1108314" y="3145345"/>
              <a:ext cx="1252749" cy="1257738"/>
            </a:xfrm>
            <a:prstGeom prst="homePlate">
              <a:avLst>
                <a:gd name="adj" fmla="val 13259"/>
              </a:avLst>
            </a:prstGeom>
            <a:gradFill>
              <a:gsLst>
                <a:gs pos="60000">
                  <a:schemeClr val="bg1"/>
                </a:gs>
                <a:gs pos="0">
                  <a:srgbClr val="57D2E7"/>
                </a:gs>
                <a:gs pos="100000">
                  <a:srgbClr val="1BA8B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32" name="矩形 31"/>
            <p:cNvSpPr/>
            <p:nvPr/>
          </p:nvSpPr>
          <p:spPr>
            <a:xfrm>
              <a:off x="1203135" y="3398529"/>
              <a:ext cx="935384" cy="523220"/>
            </a:xfrm>
            <a:prstGeom prst="rect">
              <a:avLst/>
            </a:prstGeom>
          </p:spPr>
          <p:txBody>
            <a:bodyPr wrap="square">
              <a:spAutoFit/>
            </a:bodyPr>
            <a:lstStyle/>
            <a:p>
              <a:pPr algn="ctr"/>
              <a:r>
                <a:rPr lang="zh-CN" altLang="en-US" sz="2800" b="1">
                  <a:solidFill>
                    <a:schemeClr val="accent2"/>
                  </a:solidFill>
                  <a:latin typeface="+mj-ea"/>
                  <a:ea typeface="+mj-ea"/>
                </a:rPr>
                <a:t>整顿</a:t>
              </a:r>
            </a:p>
          </p:txBody>
        </p:sp>
        <p:sp>
          <p:nvSpPr>
            <p:cNvPr id="33" name="矩形 32"/>
            <p:cNvSpPr/>
            <p:nvPr/>
          </p:nvSpPr>
          <p:spPr>
            <a:xfrm>
              <a:off x="1212369" y="3841054"/>
              <a:ext cx="916918" cy="338554"/>
            </a:xfrm>
            <a:prstGeom prst="rect">
              <a:avLst/>
            </a:prstGeom>
          </p:spPr>
          <p:txBody>
            <a:bodyPr wrap="none">
              <a:spAutoFit/>
            </a:bodyPr>
            <a:lstStyle/>
            <a:p>
              <a:pPr algn="ctr"/>
              <a:r>
                <a:rPr lang="en-US" altLang="zh-CN" sz="1600">
                  <a:solidFill>
                    <a:schemeClr val="accent2"/>
                  </a:solidFill>
                  <a:latin typeface="+mj-ea"/>
                </a:rPr>
                <a:t>SEITON</a:t>
              </a:r>
              <a:endParaRPr lang="zh-CN" altLang="en-US" sz="1600">
                <a:solidFill>
                  <a:schemeClr val="accent2"/>
                </a:solidFill>
              </a:endParaRPr>
            </a:p>
          </p:txBody>
        </p:sp>
      </p:grpSp>
      <p:grpSp>
        <p:nvGrpSpPr>
          <p:cNvPr id="22" name="组合 21"/>
          <p:cNvGrpSpPr/>
          <p:nvPr/>
        </p:nvGrpSpPr>
        <p:grpSpPr>
          <a:xfrm>
            <a:off x="1108314" y="4899402"/>
            <a:ext cx="1252749" cy="1257738"/>
            <a:chOff x="1108314" y="4899402"/>
            <a:chExt cx="1252749" cy="1257738"/>
          </a:xfrm>
        </p:grpSpPr>
        <p:sp>
          <p:nvSpPr>
            <p:cNvPr id="28" name="箭头: 五边形 27"/>
            <p:cNvSpPr/>
            <p:nvPr/>
          </p:nvSpPr>
          <p:spPr bwMode="auto">
            <a:xfrm>
              <a:off x="1108314" y="4899402"/>
              <a:ext cx="1252749" cy="1257738"/>
            </a:xfrm>
            <a:prstGeom prst="homePlate">
              <a:avLst>
                <a:gd name="adj" fmla="val 13259"/>
              </a:avLst>
            </a:prstGeom>
            <a:gradFill>
              <a:gsLst>
                <a:gs pos="70000">
                  <a:schemeClr val="bg2"/>
                </a:gs>
                <a:gs pos="0">
                  <a:srgbClr val="FEA67E"/>
                </a:gs>
                <a:gs pos="100000">
                  <a:srgbClr val="FD6F2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34" name="矩形 33"/>
            <p:cNvSpPr/>
            <p:nvPr/>
          </p:nvSpPr>
          <p:spPr>
            <a:xfrm>
              <a:off x="1203135" y="5125290"/>
              <a:ext cx="935384" cy="523220"/>
            </a:xfrm>
            <a:prstGeom prst="rect">
              <a:avLst/>
            </a:prstGeom>
          </p:spPr>
          <p:txBody>
            <a:bodyPr wrap="square">
              <a:spAutoFit/>
            </a:bodyPr>
            <a:lstStyle/>
            <a:p>
              <a:pPr algn="ctr"/>
              <a:r>
                <a:rPr lang="zh-CN" altLang="en-US" sz="2800" b="1">
                  <a:solidFill>
                    <a:schemeClr val="accent2"/>
                  </a:solidFill>
                  <a:latin typeface="+mj-ea"/>
                  <a:ea typeface="+mj-ea"/>
                </a:rPr>
                <a:t>清扫</a:t>
              </a:r>
            </a:p>
          </p:txBody>
        </p:sp>
        <p:sp>
          <p:nvSpPr>
            <p:cNvPr id="35" name="矩形 34"/>
            <p:cNvSpPr/>
            <p:nvPr/>
          </p:nvSpPr>
          <p:spPr>
            <a:xfrm>
              <a:off x="1289954" y="5567815"/>
              <a:ext cx="761747" cy="338554"/>
            </a:xfrm>
            <a:prstGeom prst="rect">
              <a:avLst/>
            </a:prstGeom>
          </p:spPr>
          <p:txBody>
            <a:bodyPr wrap="none">
              <a:spAutoFit/>
            </a:bodyPr>
            <a:lstStyle/>
            <a:p>
              <a:pPr algn="ctr"/>
              <a:r>
                <a:rPr lang="en-US" altLang="zh-CN" sz="1600">
                  <a:solidFill>
                    <a:schemeClr val="accent2"/>
                  </a:solidFill>
                  <a:latin typeface="+mj-ea"/>
                </a:rPr>
                <a:t>SEISO</a:t>
              </a:r>
              <a:endParaRPr lang="zh-CN" altLang="en-US" sz="1600">
                <a:solidFill>
                  <a:schemeClr val="accent2"/>
                </a:solidFill>
              </a:endParaRPr>
            </a:p>
          </p:txBody>
        </p:sp>
      </p:grpSp>
      <p:grpSp>
        <p:nvGrpSpPr>
          <p:cNvPr id="23" name="组合 22"/>
          <p:cNvGrpSpPr/>
          <p:nvPr/>
        </p:nvGrpSpPr>
        <p:grpSpPr>
          <a:xfrm>
            <a:off x="6280816" y="1406162"/>
            <a:ext cx="1252749" cy="1257738"/>
            <a:chOff x="6280816" y="1406162"/>
            <a:chExt cx="1252749" cy="1257738"/>
          </a:xfrm>
        </p:grpSpPr>
        <p:sp>
          <p:nvSpPr>
            <p:cNvPr id="74" name="箭头: 五边形 73"/>
            <p:cNvSpPr/>
            <p:nvPr/>
          </p:nvSpPr>
          <p:spPr bwMode="auto">
            <a:xfrm>
              <a:off x="6280816" y="1406162"/>
              <a:ext cx="1252749" cy="1257738"/>
            </a:xfrm>
            <a:prstGeom prst="homePlate">
              <a:avLst>
                <a:gd name="adj" fmla="val 13259"/>
              </a:avLst>
            </a:prstGeom>
            <a:gradFill>
              <a:gsLst>
                <a:gs pos="61000">
                  <a:schemeClr val="tx1"/>
                </a:gs>
                <a:gs pos="0">
                  <a:srgbClr val="0082B0"/>
                </a:gs>
                <a:gs pos="100000">
                  <a:srgbClr val="005674"/>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lstStyle/>
            <a:p>
              <a:pPr algn="ctr"/>
              <a:endParaRPr lang="zh-CN" altLang="en-US" sz="2000">
                <a:solidFill>
                  <a:schemeClr val="accent2"/>
                </a:solidFill>
                <a:latin typeface="+mj-ea"/>
                <a:ea typeface="+mj-ea"/>
              </a:endParaRPr>
            </a:p>
          </p:txBody>
        </p:sp>
        <p:sp>
          <p:nvSpPr>
            <p:cNvPr id="77" name="矩形 76"/>
            <p:cNvSpPr/>
            <p:nvPr/>
          </p:nvSpPr>
          <p:spPr>
            <a:xfrm>
              <a:off x="6375637" y="1617960"/>
              <a:ext cx="935384" cy="523220"/>
            </a:xfrm>
            <a:prstGeom prst="rect">
              <a:avLst/>
            </a:prstGeom>
          </p:spPr>
          <p:txBody>
            <a:bodyPr wrap="square">
              <a:spAutoFit/>
            </a:bodyPr>
            <a:lstStyle/>
            <a:p>
              <a:pPr algn="ctr"/>
              <a:r>
                <a:rPr lang="zh-CN" altLang="en-US" sz="2800" b="1" dirty="0">
                  <a:solidFill>
                    <a:schemeClr val="accent2"/>
                  </a:solidFill>
                  <a:latin typeface="+mj-ea"/>
                  <a:ea typeface="+mj-ea"/>
                </a:rPr>
                <a:t>清洁</a:t>
              </a:r>
            </a:p>
          </p:txBody>
        </p:sp>
        <p:sp>
          <p:nvSpPr>
            <p:cNvPr id="78" name="矩形 77"/>
            <p:cNvSpPr/>
            <p:nvPr/>
          </p:nvSpPr>
          <p:spPr>
            <a:xfrm>
              <a:off x="6289139" y="2060485"/>
              <a:ext cx="1108380" cy="338554"/>
            </a:xfrm>
            <a:prstGeom prst="rect">
              <a:avLst/>
            </a:prstGeom>
          </p:spPr>
          <p:txBody>
            <a:bodyPr wrap="none">
              <a:spAutoFit/>
            </a:bodyPr>
            <a:lstStyle/>
            <a:p>
              <a:pPr algn="ctr"/>
              <a:r>
                <a:rPr lang="en-US" altLang="zh-CN" sz="1600">
                  <a:solidFill>
                    <a:schemeClr val="accent2"/>
                  </a:solidFill>
                  <a:latin typeface="+mj-ea"/>
                </a:rPr>
                <a:t>SEIKETSU</a:t>
              </a:r>
              <a:endParaRPr lang="zh-CN" altLang="en-US" sz="1600">
                <a:solidFill>
                  <a:schemeClr val="accent2"/>
                </a:solidFill>
              </a:endParaRPr>
            </a:p>
          </p:txBody>
        </p:sp>
      </p:grpSp>
      <p:grpSp>
        <p:nvGrpSpPr>
          <p:cNvPr id="24" name="组合 23"/>
          <p:cNvGrpSpPr/>
          <p:nvPr/>
        </p:nvGrpSpPr>
        <p:grpSpPr>
          <a:xfrm>
            <a:off x="6266089" y="3145345"/>
            <a:ext cx="1267476" cy="1257738"/>
            <a:chOff x="6266089" y="3145345"/>
            <a:chExt cx="1267476" cy="1257738"/>
          </a:xfrm>
        </p:grpSpPr>
        <p:sp>
          <p:nvSpPr>
            <p:cNvPr id="75" name="箭头: 五边形 74"/>
            <p:cNvSpPr/>
            <p:nvPr/>
          </p:nvSpPr>
          <p:spPr bwMode="auto">
            <a:xfrm>
              <a:off x="6280816" y="3145345"/>
              <a:ext cx="1252749" cy="1257738"/>
            </a:xfrm>
            <a:prstGeom prst="homePlate">
              <a:avLst>
                <a:gd name="adj" fmla="val 13259"/>
              </a:avLst>
            </a:prstGeom>
            <a:gradFill>
              <a:gsLst>
                <a:gs pos="60000">
                  <a:schemeClr val="bg1"/>
                </a:gs>
                <a:gs pos="0">
                  <a:srgbClr val="57D2E7"/>
                </a:gs>
                <a:gs pos="100000">
                  <a:srgbClr val="1BA8B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80" name="矩形 79"/>
            <p:cNvSpPr/>
            <p:nvPr/>
          </p:nvSpPr>
          <p:spPr>
            <a:xfrm>
              <a:off x="6375637" y="3398529"/>
              <a:ext cx="935384" cy="523220"/>
            </a:xfrm>
            <a:prstGeom prst="rect">
              <a:avLst/>
            </a:prstGeom>
          </p:spPr>
          <p:txBody>
            <a:bodyPr wrap="square">
              <a:spAutoFit/>
            </a:bodyPr>
            <a:lstStyle/>
            <a:p>
              <a:pPr algn="ctr"/>
              <a:r>
                <a:rPr lang="zh-CN" altLang="en-US" sz="2800" b="1">
                  <a:solidFill>
                    <a:schemeClr val="accent2"/>
                  </a:solidFill>
                  <a:latin typeface="+mj-ea"/>
                  <a:ea typeface="+mj-ea"/>
                </a:rPr>
                <a:t>素养</a:t>
              </a:r>
            </a:p>
          </p:txBody>
        </p:sp>
        <p:sp>
          <p:nvSpPr>
            <p:cNvPr id="81" name="矩形 80"/>
            <p:cNvSpPr/>
            <p:nvPr/>
          </p:nvSpPr>
          <p:spPr>
            <a:xfrm>
              <a:off x="6266089" y="3841054"/>
              <a:ext cx="1154482" cy="338554"/>
            </a:xfrm>
            <a:prstGeom prst="rect">
              <a:avLst/>
            </a:prstGeom>
          </p:spPr>
          <p:txBody>
            <a:bodyPr wrap="none">
              <a:spAutoFit/>
            </a:bodyPr>
            <a:lstStyle/>
            <a:p>
              <a:pPr algn="ctr"/>
              <a:r>
                <a:rPr lang="en-US" altLang="zh-CN" sz="1600">
                  <a:solidFill>
                    <a:schemeClr val="accent2"/>
                  </a:solidFill>
                  <a:latin typeface="+mj-ea"/>
                </a:rPr>
                <a:t>SHITSUKE</a:t>
              </a:r>
              <a:endParaRPr lang="zh-CN" altLang="en-US" sz="1600">
                <a:solidFill>
                  <a:schemeClr val="accent2"/>
                </a:solidFill>
              </a:endParaRPr>
            </a:p>
          </p:txBody>
        </p:sp>
      </p:grpSp>
      <p:grpSp>
        <p:nvGrpSpPr>
          <p:cNvPr id="25" name="组合 24"/>
          <p:cNvGrpSpPr/>
          <p:nvPr/>
        </p:nvGrpSpPr>
        <p:grpSpPr>
          <a:xfrm>
            <a:off x="6280816" y="4899402"/>
            <a:ext cx="1252749" cy="1257738"/>
            <a:chOff x="6280816" y="4899402"/>
            <a:chExt cx="1252749" cy="1257738"/>
          </a:xfrm>
        </p:grpSpPr>
        <p:sp>
          <p:nvSpPr>
            <p:cNvPr id="76" name="箭头: 五边形 75"/>
            <p:cNvSpPr/>
            <p:nvPr/>
          </p:nvSpPr>
          <p:spPr bwMode="auto">
            <a:xfrm>
              <a:off x="6280816" y="4899402"/>
              <a:ext cx="1252749" cy="1257738"/>
            </a:xfrm>
            <a:prstGeom prst="homePlate">
              <a:avLst>
                <a:gd name="adj" fmla="val 13259"/>
              </a:avLst>
            </a:prstGeom>
            <a:gradFill>
              <a:gsLst>
                <a:gs pos="70000">
                  <a:schemeClr val="bg2"/>
                </a:gs>
                <a:gs pos="0">
                  <a:srgbClr val="FEA67E"/>
                </a:gs>
                <a:gs pos="100000">
                  <a:srgbClr val="FD6F2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82" name="矩形 81"/>
            <p:cNvSpPr/>
            <p:nvPr/>
          </p:nvSpPr>
          <p:spPr>
            <a:xfrm>
              <a:off x="6375637" y="5125290"/>
              <a:ext cx="935384" cy="523220"/>
            </a:xfrm>
            <a:prstGeom prst="rect">
              <a:avLst/>
            </a:prstGeom>
          </p:spPr>
          <p:txBody>
            <a:bodyPr wrap="square">
              <a:spAutoFit/>
            </a:bodyPr>
            <a:lstStyle/>
            <a:p>
              <a:pPr algn="ctr"/>
              <a:r>
                <a:rPr lang="zh-CN" altLang="en-US" sz="2800" b="1">
                  <a:solidFill>
                    <a:schemeClr val="accent2"/>
                  </a:solidFill>
                  <a:latin typeface="+mj-ea"/>
                  <a:ea typeface="+mj-ea"/>
                </a:rPr>
                <a:t>安全</a:t>
              </a:r>
            </a:p>
          </p:txBody>
        </p:sp>
        <p:sp>
          <p:nvSpPr>
            <p:cNvPr id="83" name="矩形 82"/>
            <p:cNvSpPr/>
            <p:nvPr/>
          </p:nvSpPr>
          <p:spPr>
            <a:xfrm>
              <a:off x="6386986" y="5567815"/>
              <a:ext cx="912686" cy="338554"/>
            </a:xfrm>
            <a:prstGeom prst="rect">
              <a:avLst/>
            </a:prstGeom>
          </p:spPr>
          <p:txBody>
            <a:bodyPr wrap="none">
              <a:spAutoFit/>
            </a:bodyPr>
            <a:lstStyle/>
            <a:p>
              <a:pPr algn="ctr"/>
              <a:r>
                <a:rPr lang="en-US" altLang="zh-CN" sz="1600">
                  <a:solidFill>
                    <a:schemeClr val="accent2"/>
                  </a:solidFill>
                  <a:latin typeface="+mj-ea"/>
                </a:rPr>
                <a:t>SAFETY</a:t>
              </a:r>
              <a:endParaRPr lang="zh-CN" altLang="en-US" sz="1600">
                <a:solidFill>
                  <a:schemeClr val="accent2"/>
                </a:solidFill>
              </a:endParaRPr>
            </a:p>
          </p:txBody>
        </p:sp>
      </p:grpSp>
      <p:sp>
        <p:nvSpPr>
          <p:cNvPr id="86" name="矩形 85"/>
          <p:cNvSpPr/>
          <p:nvPr/>
        </p:nvSpPr>
        <p:spPr>
          <a:xfrm>
            <a:off x="2370444" y="1986938"/>
            <a:ext cx="2863842"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a:solidFill>
                  <a:schemeClr val="accent1"/>
                </a:solidFill>
                <a:latin typeface="+mj-ea"/>
                <a:ea typeface="+mj-ea"/>
                <a:sym typeface="宋体" panose="02010600030101010101" pitchFamily="2" charset="-122"/>
              </a:rPr>
              <a:t>区分物品的用途</a:t>
            </a:r>
          </a:p>
          <a:p>
            <a:pPr algn="just"/>
            <a:r>
              <a:rPr lang="zh-CN" altLang="en-US">
                <a:solidFill>
                  <a:schemeClr val="accent1"/>
                </a:solidFill>
                <a:latin typeface="+mj-ea"/>
                <a:ea typeface="+mj-ea"/>
                <a:sym typeface="宋体" panose="02010600030101010101" pitchFamily="2" charset="-122"/>
              </a:rPr>
              <a:t>清除不要用的东西</a:t>
            </a:r>
            <a:endParaRPr lang="zh-CN" altLang="en-US">
              <a:solidFill>
                <a:schemeClr val="accent1"/>
              </a:solidFill>
              <a:latin typeface="+mj-ea"/>
              <a:ea typeface="+mj-ea"/>
            </a:endParaRPr>
          </a:p>
        </p:txBody>
      </p:sp>
      <p:sp>
        <p:nvSpPr>
          <p:cNvPr id="87" name="矩形 86"/>
          <p:cNvSpPr/>
          <p:nvPr/>
        </p:nvSpPr>
        <p:spPr>
          <a:xfrm>
            <a:off x="2370444" y="3255865"/>
            <a:ext cx="3079866"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400">
                <a:solidFill>
                  <a:schemeClr val="accent1"/>
                </a:solidFill>
                <a:latin typeface="+mj-ea"/>
                <a:ea typeface="+mj-ea"/>
                <a:sym typeface="宋体" panose="02010600030101010101" pitchFamily="2" charset="-122"/>
              </a:rPr>
              <a:t>科学布局    取用快捷</a:t>
            </a:r>
            <a:endParaRPr lang="zh-CN" altLang="en-US" sz="2400">
              <a:solidFill>
                <a:schemeClr val="accent1"/>
              </a:solidFill>
              <a:latin typeface="+mj-ea"/>
              <a:ea typeface="+mj-ea"/>
            </a:endParaRPr>
          </a:p>
        </p:txBody>
      </p:sp>
      <p:sp>
        <p:nvSpPr>
          <p:cNvPr id="88" name="矩形 87"/>
          <p:cNvSpPr/>
          <p:nvPr/>
        </p:nvSpPr>
        <p:spPr>
          <a:xfrm>
            <a:off x="2370443" y="3706556"/>
            <a:ext cx="2863843"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a:solidFill>
                  <a:schemeClr val="accent1"/>
                </a:solidFill>
                <a:latin typeface="+mj-ea"/>
                <a:ea typeface="+mj-ea"/>
                <a:sym typeface="宋体" panose="02010600030101010101" pitchFamily="2" charset="-122"/>
              </a:rPr>
              <a:t>必需品分区放置，</a:t>
            </a:r>
          </a:p>
          <a:p>
            <a:pPr algn="just"/>
            <a:r>
              <a:rPr lang="zh-CN" altLang="en-US">
                <a:solidFill>
                  <a:schemeClr val="accent1"/>
                </a:solidFill>
                <a:latin typeface="+mj-ea"/>
                <a:ea typeface="+mj-ea"/>
                <a:sym typeface="宋体" panose="02010600030101010101" pitchFamily="2" charset="-122"/>
              </a:rPr>
              <a:t>明确标识，方便取用</a:t>
            </a:r>
            <a:endParaRPr lang="zh-CN" altLang="en-US">
              <a:solidFill>
                <a:schemeClr val="accent1"/>
              </a:solidFill>
              <a:latin typeface="+mj-ea"/>
              <a:ea typeface="+mj-ea"/>
            </a:endParaRPr>
          </a:p>
        </p:txBody>
      </p:sp>
      <p:sp>
        <p:nvSpPr>
          <p:cNvPr id="89" name="矩形 88"/>
          <p:cNvSpPr/>
          <p:nvPr/>
        </p:nvSpPr>
        <p:spPr>
          <a:xfrm>
            <a:off x="2370443" y="5002779"/>
            <a:ext cx="3079867"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400">
                <a:solidFill>
                  <a:schemeClr val="accent1"/>
                </a:solidFill>
                <a:latin typeface="+mj-ea"/>
                <a:ea typeface="+mj-ea"/>
                <a:sym typeface="宋体" panose="02010600030101010101" pitchFamily="2" charset="-122"/>
              </a:rPr>
              <a:t>清除垃圾    美化环境</a:t>
            </a:r>
          </a:p>
        </p:txBody>
      </p:sp>
      <p:sp>
        <p:nvSpPr>
          <p:cNvPr id="90" name="矩形 89"/>
          <p:cNvSpPr/>
          <p:nvPr/>
        </p:nvSpPr>
        <p:spPr>
          <a:xfrm>
            <a:off x="2370443" y="5453470"/>
            <a:ext cx="2863843"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a:solidFill>
                  <a:schemeClr val="accent1"/>
                </a:solidFill>
                <a:latin typeface="+mj-ea"/>
                <a:ea typeface="+mj-ea"/>
                <a:sym typeface="宋体" panose="02010600030101010101" pitchFamily="2" charset="-122"/>
              </a:rPr>
              <a:t>清徐垃圾和脏污</a:t>
            </a:r>
          </a:p>
          <a:p>
            <a:pPr algn="just"/>
            <a:r>
              <a:rPr lang="zh-CN" altLang="en-US">
                <a:solidFill>
                  <a:schemeClr val="accent1"/>
                </a:solidFill>
                <a:latin typeface="+mj-ea"/>
                <a:ea typeface="+mj-ea"/>
                <a:sym typeface="宋体" panose="02010600030101010101" pitchFamily="2" charset="-122"/>
              </a:rPr>
              <a:t>并防止污染的发生</a:t>
            </a:r>
            <a:endParaRPr lang="zh-CN" altLang="en-US">
              <a:solidFill>
                <a:schemeClr val="accent1"/>
              </a:solidFill>
              <a:latin typeface="+mj-ea"/>
              <a:ea typeface="+mj-ea"/>
            </a:endParaRPr>
          </a:p>
        </p:txBody>
      </p:sp>
      <p:sp>
        <p:nvSpPr>
          <p:cNvPr id="91" name="矩形 90"/>
          <p:cNvSpPr/>
          <p:nvPr/>
        </p:nvSpPr>
        <p:spPr>
          <a:xfrm>
            <a:off x="7638479" y="1536247"/>
            <a:ext cx="2996407"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400">
                <a:solidFill>
                  <a:schemeClr val="accent1"/>
                </a:solidFill>
                <a:latin typeface="+mj-ea"/>
                <a:ea typeface="+mj-ea"/>
                <a:sym typeface="宋体" panose="02010600030101010101" pitchFamily="2" charset="-122"/>
              </a:rPr>
              <a:t>清洁环境    贯彻到底</a:t>
            </a:r>
            <a:endParaRPr lang="zh-CN" altLang="en-US" sz="2400">
              <a:solidFill>
                <a:schemeClr val="accent1"/>
              </a:solidFill>
              <a:latin typeface="+mj-ea"/>
              <a:ea typeface="+mj-ea"/>
            </a:endParaRPr>
          </a:p>
        </p:txBody>
      </p:sp>
      <p:sp>
        <p:nvSpPr>
          <p:cNvPr id="92" name="矩形 91"/>
          <p:cNvSpPr/>
          <p:nvPr/>
        </p:nvSpPr>
        <p:spPr>
          <a:xfrm>
            <a:off x="7638479" y="1986938"/>
            <a:ext cx="2780383"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a:solidFill>
                  <a:schemeClr val="accent1"/>
                </a:solidFill>
                <a:latin typeface="+mj-ea"/>
                <a:ea typeface="+mj-ea"/>
                <a:sym typeface="宋体" panose="02010600030101010101" pitchFamily="2" charset="-122"/>
              </a:rPr>
              <a:t>维持前</a:t>
            </a:r>
            <a:r>
              <a:rPr lang="en-US" altLang="zh-CN">
                <a:solidFill>
                  <a:schemeClr val="accent1"/>
                </a:solidFill>
                <a:latin typeface="+mj-ea"/>
                <a:ea typeface="+mj-ea"/>
                <a:sym typeface="宋体" panose="02010600030101010101" pitchFamily="2" charset="-122"/>
              </a:rPr>
              <a:t>3S</a:t>
            </a:r>
            <a:r>
              <a:rPr lang="zh-CN" altLang="en-US">
                <a:solidFill>
                  <a:schemeClr val="accent1"/>
                </a:solidFill>
                <a:latin typeface="+mj-ea"/>
                <a:ea typeface="+mj-ea"/>
                <a:sym typeface="宋体" panose="02010600030101010101" pitchFamily="2" charset="-122"/>
              </a:rPr>
              <a:t>的成果</a:t>
            </a:r>
          </a:p>
          <a:p>
            <a:pPr algn="just"/>
            <a:r>
              <a:rPr lang="zh-CN" altLang="en-US">
                <a:solidFill>
                  <a:schemeClr val="accent1"/>
                </a:solidFill>
                <a:latin typeface="+mj-ea"/>
                <a:ea typeface="+mj-ea"/>
                <a:sym typeface="宋体" panose="02010600030101010101" pitchFamily="2" charset="-122"/>
              </a:rPr>
              <a:t>制度化，规范化</a:t>
            </a:r>
            <a:endParaRPr lang="zh-CN" altLang="en-US">
              <a:solidFill>
                <a:schemeClr val="accent1"/>
              </a:solidFill>
              <a:latin typeface="+mj-ea"/>
              <a:ea typeface="+mj-ea"/>
            </a:endParaRPr>
          </a:p>
        </p:txBody>
      </p:sp>
      <p:sp>
        <p:nvSpPr>
          <p:cNvPr id="93" name="矩形 92"/>
          <p:cNvSpPr/>
          <p:nvPr/>
        </p:nvSpPr>
        <p:spPr>
          <a:xfrm>
            <a:off x="7638479" y="3269513"/>
            <a:ext cx="2996407"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400">
                <a:solidFill>
                  <a:schemeClr val="accent1"/>
                </a:solidFill>
                <a:latin typeface="+mj-ea"/>
                <a:ea typeface="+mj-ea"/>
                <a:sym typeface="宋体" panose="02010600030101010101" pitchFamily="2" charset="-122"/>
              </a:rPr>
              <a:t>形成制度    养成习惯</a:t>
            </a:r>
            <a:endParaRPr lang="zh-CN" altLang="en-US" sz="2400">
              <a:solidFill>
                <a:schemeClr val="accent1"/>
              </a:solidFill>
              <a:latin typeface="+mj-ea"/>
              <a:ea typeface="+mj-ea"/>
            </a:endParaRPr>
          </a:p>
        </p:txBody>
      </p:sp>
      <p:sp>
        <p:nvSpPr>
          <p:cNvPr id="94" name="矩形 93"/>
          <p:cNvSpPr/>
          <p:nvPr/>
        </p:nvSpPr>
        <p:spPr>
          <a:xfrm>
            <a:off x="7638480" y="3720204"/>
            <a:ext cx="2708374"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a:solidFill>
                  <a:schemeClr val="accent1"/>
                </a:solidFill>
                <a:latin typeface="+mj-ea"/>
                <a:ea typeface="+mj-ea"/>
                <a:sym typeface="宋体" panose="02010600030101010101" pitchFamily="2" charset="-122"/>
              </a:rPr>
              <a:t>养成良好习惯</a:t>
            </a:r>
          </a:p>
          <a:p>
            <a:pPr algn="just"/>
            <a:r>
              <a:rPr lang="zh-CN" altLang="en-US">
                <a:solidFill>
                  <a:schemeClr val="accent1"/>
                </a:solidFill>
                <a:latin typeface="+mj-ea"/>
                <a:ea typeface="+mj-ea"/>
                <a:sym typeface="宋体" panose="02010600030101010101" pitchFamily="2" charset="-122"/>
              </a:rPr>
              <a:t>提高整体素养</a:t>
            </a:r>
            <a:endParaRPr lang="zh-CN" altLang="en-US">
              <a:solidFill>
                <a:schemeClr val="accent1"/>
              </a:solidFill>
              <a:latin typeface="+mj-ea"/>
              <a:ea typeface="+mj-ea"/>
            </a:endParaRPr>
          </a:p>
        </p:txBody>
      </p:sp>
      <p:sp>
        <p:nvSpPr>
          <p:cNvPr id="95" name="矩形 94"/>
          <p:cNvSpPr/>
          <p:nvPr/>
        </p:nvSpPr>
        <p:spPr>
          <a:xfrm>
            <a:off x="7638480" y="5002778"/>
            <a:ext cx="2996406"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400">
                <a:solidFill>
                  <a:schemeClr val="accent1"/>
                </a:solidFill>
                <a:latin typeface="+mj-ea"/>
                <a:ea typeface="+mj-ea"/>
                <a:sym typeface="宋体" panose="02010600030101010101" pitchFamily="2" charset="-122"/>
              </a:rPr>
              <a:t>安全操作    以人为本</a:t>
            </a:r>
            <a:endParaRPr lang="zh-CN" altLang="en-US" sz="2400">
              <a:solidFill>
                <a:schemeClr val="accent1"/>
              </a:solidFill>
              <a:latin typeface="+mj-ea"/>
              <a:ea typeface="+mj-ea"/>
            </a:endParaRPr>
          </a:p>
        </p:txBody>
      </p:sp>
      <p:sp>
        <p:nvSpPr>
          <p:cNvPr id="96" name="矩形 95"/>
          <p:cNvSpPr/>
          <p:nvPr/>
        </p:nvSpPr>
        <p:spPr>
          <a:xfrm>
            <a:off x="7638480" y="5453469"/>
            <a:ext cx="2780382"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a:solidFill>
                  <a:schemeClr val="accent1"/>
                </a:solidFill>
                <a:latin typeface="+mj-ea"/>
                <a:ea typeface="+mj-ea"/>
                <a:sym typeface="宋体" panose="02010600030101010101" pitchFamily="2" charset="-122"/>
              </a:rPr>
              <a:t>确保工作生产安全</a:t>
            </a:r>
          </a:p>
          <a:p>
            <a:pPr algn="just"/>
            <a:r>
              <a:rPr lang="zh-CN" altLang="en-US">
                <a:solidFill>
                  <a:schemeClr val="accent1"/>
                </a:solidFill>
                <a:latin typeface="+mj-ea"/>
                <a:ea typeface="+mj-ea"/>
                <a:sym typeface="宋体" panose="02010600030101010101" pitchFamily="2" charset="-122"/>
              </a:rPr>
              <a:t>关爱生命，以人为本</a:t>
            </a:r>
            <a:endParaRPr lang="zh-CN" altLang="en-US">
              <a:solidFill>
                <a:schemeClr val="accent1"/>
              </a:solidFill>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800" advTm="10492">
        <p:wipe/>
      </p:transition>
    </mc:Choice>
    <mc:Fallback xmlns="">
      <p:transition spd="slow" advTm="10492">
        <p:wip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90"/>
                                              </p:val>
                                            </p:tav>
                                            <p:tav tm="100000">
                                              <p:val>
                                                <p:fltVal val="0"/>
                                              </p:val>
                                            </p:tav>
                                          </p:tavLst>
                                        </p:anim>
                                        <p:animEffect transition="in" filter="fade">
                                          <p:cBhvr>
                                            <p:cTn id="10" dur="400"/>
                                            <p:tgtEl>
                                              <p:spTgt spid="2"/>
                                            </p:tgtEl>
                                          </p:cBhvr>
                                        </p:animEffect>
                                      </p:childTnLst>
                                    </p:cTn>
                                  </p:par>
                                  <p:par>
                                    <p:cTn id="11" presetID="8" presetClass="emph" presetSubtype="0" fill="hold" grpId="1" nodeType="withEffect">
                                      <p:stCondLst>
                                        <p:cond delay="0"/>
                                      </p:stCondLst>
                                      <p:childTnLst>
                                        <p:animRot by="21600000">
                                          <p:cBhvr>
                                            <p:cTn id="12" dur="400" fill="hold"/>
                                            <p:tgtEl>
                                              <p:spTgt spid="2"/>
                                            </p:tgtEl>
                                            <p:attrNameLst>
                                              <p:attrName>r</p:attrName>
                                            </p:attrNameLst>
                                          </p:cBhvr>
                                        </p:animRo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2" presetClass="entr" presetSubtype="8" fill="hold" grpId="0" nodeType="afterEffect" p14:presetBounceEnd="50000">
                                      <p:stCondLst>
                                        <p:cond delay="0"/>
                                      </p:stCondLst>
                                      <p:childTnLst>
                                        <p:set>
                                          <p:cBhvr>
                                            <p:cTn id="19" dur="1" fill="hold">
                                              <p:stCondLst>
                                                <p:cond delay="0"/>
                                              </p:stCondLst>
                                            </p:cTn>
                                            <p:tgtEl>
                                              <p:spTgt spid="97"/>
                                            </p:tgtEl>
                                            <p:attrNameLst>
                                              <p:attrName>style.visibility</p:attrName>
                                            </p:attrNameLst>
                                          </p:cBhvr>
                                          <p:to>
                                            <p:strVal val="visible"/>
                                          </p:to>
                                        </p:set>
                                        <p:anim calcmode="lin" valueType="num" p14:bounceEnd="50000">
                                          <p:cBhvr additive="base">
                                            <p:cTn id="20" dur="400" fill="hold"/>
                                            <p:tgtEl>
                                              <p:spTgt spid="97"/>
                                            </p:tgtEl>
                                            <p:attrNameLst>
                                              <p:attrName>ppt_x</p:attrName>
                                            </p:attrNameLst>
                                          </p:cBhvr>
                                          <p:tavLst>
                                            <p:tav tm="0">
                                              <p:val>
                                                <p:strVal val="0-#ppt_w/2"/>
                                              </p:val>
                                            </p:tav>
                                            <p:tav tm="100000">
                                              <p:val>
                                                <p:strVal val="#ppt_x"/>
                                              </p:val>
                                            </p:tav>
                                          </p:tavLst>
                                        </p:anim>
                                        <p:anim calcmode="lin" valueType="num" p14:bounceEnd="50000">
                                          <p:cBhvr additive="base">
                                            <p:cTn id="21" dur="400" fill="hold"/>
                                            <p:tgtEl>
                                              <p:spTgt spid="9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50000">
                                      <p:stCondLst>
                                        <p:cond delay="100"/>
                                      </p:stCondLst>
                                      <p:childTnLst>
                                        <p:set>
                                          <p:cBhvr>
                                            <p:cTn id="23" dur="1" fill="hold">
                                              <p:stCondLst>
                                                <p:cond delay="0"/>
                                              </p:stCondLst>
                                            </p:cTn>
                                            <p:tgtEl>
                                              <p:spTgt spid="98"/>
                                            </p:tgtEl>
                                            <p:attrNameLst>
                                              <p:attrName>style.visibility</p:attrName>
                                            </p:attrNameLst>
                                          </p:cBhvr>
                                          <p:to>
                                            <p:strVal val="visible"/>
                                          </p:to>
                                        </p:set>
                                        <p:anim calcmode="lin" valueType="num" p14:bounceEnd="50000">
                                          <p:cBhvr additive="base">
                                            <p:cTn id="24" dur="400" fill="hold"/>
                                            <p:tgtEl>
                                              <p:spTgt spid="98"/>
                                            </p:tgtEl>
                                            <p:attrNameLst>
                                              <p:attrName>ppt_x</p:attrName>
                                            </p:attrNameLst>
                                          </p:cBhvr>
                                          <p:tavLst>
                                            <p:tav tm="0">
                                              <p:val>
                                                <p:strVal val="0-#ppt_w/2"/>
                                              </p:val>
                                            </p:tav>
                                            <p:tav tm="100000">
                                              <p:val>
                                                <p:strVal val="#ppt_x"/>
                                              </p:val>
                                            </p:tav>
                                          </p:tavLst>
                                        </p:anim>
                                        <p:anim calcmode="lin" valueType="num" p14:bounceEnd="50000">
                                          <p:cBhvr additive="base">
                                            <p:cTn id="25" dur="400" fill="hold"/>
                                            <p:tgtEl>
                                              <p:spTgt spid="98"/>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14:presetBounceEnd="50000">
                                      <p:stCondLst>
                                        <p:cond delay="200"/>
                                      </p:stCondLst>
                                      <p:childTnLst>
                                        <p:set>
                                          <p:cBhvr>
                                            <p:cTn id="27" dur="1" fill="hold">
                                              <p:stCondLst>
                                                <p:cond delay="0"/>
                                              </p:stCondLst>
                                            </p:cTn>
                                            <p:tgtEl>
                                              <p:spTgt spid="99"/>
                                            </p:tgtEl>
                                            <p:attrNameLst>
                                              <p:attrName>style.visibility</p:attrName>
                                            </p:attrNameLst>
                                          </p:cBhvr>
                                          <p:to>
                                            <p:strVal val="visible"/>
                                          </p:to>
                                        </p:set>
                                        <p:anim calcmode="lin" valueType="num" p14:bounceEnd="50000">
                                          <p:cBhvr additive="base">
                                            <p:cTn id="28" dur="400" fill="hold"/>
                                            <p:tgtEl>
                                              <p:spTgt spid="99"/>
                                            </p:tgtEl>
                                            <p:attrNameLst>
                                              <p:attrName>ppt_x</p:attrName>
                                            </p:attrNameLst>
                                          </p:cBhvr>
                                          <p:tavLst>
                                            <p:tav tm="0">
                                              <p:val>
                                                <p:strVal val="0-#ppt_w/2"/>
                                              </p:val>
                                            </p:tav>
                                            <p:tav tm="100000">
                                              <p:val>
                                                <p:strVal val="#ppt_x"/>
                                              </p:val>
                                            </p:tav>
                                          </p:tavLst>
                                        </p:anim>
                                        <p:anim calcmode="lin" valueType="num" p14:bounceEnd="50000">
                                          <p:cBhvr additive="base">
                                            <p:cTn id="29" dur="400" fill="hold"/>
                                            <p:tgtEl>
                                              <p:spTgt spid="99"/>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50000">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14:bounceEnd="50000">
                                          <p:cBhvr additive="base">
                                            <p:cTn id="32" dur="400" fill="hold"/>
                                            <p:tgtEl>
                                              <p:spTgt spid="102"/>
                                            </p:tgtEl>
                                            <p:attrNameLst>
                                              <p:attrName>ppt_x</p:attrName>
                                            </p:attrNameLst>
                                          </p:cBhvr>
                                          <p:tavLst>
                                            <p:tav tm="0">
                                              <p:val>
                                                <p:strVal val="1+#ppt_w/2"/>
                                              </p:val>
                                            </p:tav>
                                            <p:tav tm="100000">
                                              <p:val>
                                                <p:strVal val="#ppt_x"/>
                                              </p:val>
                                            </p:tav>
                                          </p:tavLst>
                                        </p:anim>
                                        <p:anim calcmode="lin" valueType="num" p14:bounceEnd="50000">
                                          <p:cBhvr additive="base">
                                            <p:cTn id="33" dur="400" fill="hold"/>
                                            <p:tgtEl>
                                              <p:spTgt spid="102"/>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50000">
                                      <p:stCondLst>
                                        <p:cond delay="100"/>
                                      </p:stCondLst>
                                      <p:childTnLst>
                                        <p:set>
                                          <p:cBhvr>
                                            <p:cTn id="35" dur="1" fill="hold">
                                              <p:stCondLst>
                                                <p:cond delay="0"/>
                                              </p:stCondLst>
                                            </p:cTn>
                                            <p:tgtEl>
                                              <p:spTgt spid="101"/>
                                            </p:tgtEl>
                                            <p:attrNameLst>
                                              <p:attrName>style.visibility</p:attrName>
                                            </p:attrNameLst>
                                          </p:cBhvr>
                                          <p:to>
                                            <p:strVal val="visible"/>
                                          </p:to>
                                        </p:set>
                                        <p:anim calcmode="lin" valueType="num" p14:bounceEnd="50000">
                                          <p:cBhvr additive="base">
                                            <p:cTn id="36" dur="400" fill="hold"/>
                                            <p:tgtEl>
                                              <p:spTgt spid="101"/>
                                            </p:tgtEl>
                                            <p:attrNameLst>
                                              <p:attrName>ppt_x</p:attrName>
                                            </p:attrNameLst>
                                          </p:cBhvr>
                                          <p:tavLst>
                                            <p:tav tm="0">
                                              <p:val>
                                                <p:strVal val="1+#ppt_w/2"/>
                                              </p:val>
                                            </p:tav>
                                            <p:tav tm="100000">
                                              <p:val>
                                                <p:strVal val="#ppt_x"/>
                                              </p:val>
                                            </p:tav>
                                          </p:tavLst>
                                        </p:anim>
                                        <p:anim calcmode="lin" valueType="num" p14:bounceEnd="50000">
                                          <p:cBhvr additive="base">
                                            <p:cTn id="37" dur="400" fill="hold"/>
                                            <p:tgtEl>
                                              <p:spTgt spid="101"/>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14:presetBounceEnd="50000">
                                      <p:stCondLst>
                                        <p:cond delay="200"/>
                                      </p:stCondLst>
                                      <p:childTnLst>
                                        <p:set>
                                          <p:cBhvr>
                                            <p:cTn id="39" dur="1" fill="hold">
                                              <p:stCondLst>
                                                <p:cond delay="0"/>
                                              </p:stCondLst>
                                            </p:cTn>
                                            <p:tgtEl>
                                              <p:spTgt spid="100"/>
                                            </p:tgtEl>
                                            <p:attrNameLst>
                                              <p:attrName>style.visibility</p:attrName>
                                            </p:attrNameLst>
                                          </p:cBhvr>
                                          <p:to>
                                            <p:strVal val="visible"/>
                                          </p:to>
                                        </p:set>
                                        <p:anim calcmode="lin" valueType="num" p14:bounceEnd="50000">
                                          <p:cBhvr additive="base">
                                            <p:cTn id="40" dur="400" fill="hold"/>
                                            <p:tgtEl>
                                              <p:spTgt spid="100"/>
                                            </p:tgtEl>
                                            <p:attrNameLst>
                                              <p:attrName>ppt_x</p:attrName>
                                            </p:attrNameLst>
                                          </p:cBhvr>
                                          <p:tavLst>
                                            <p:tav tm="0">
                                              <p:val>
                                                <p:strVal val="1+#ppt_w/2"/>
                                              </p:val>
                                            </p:tav>
                                            <p:tav tm="100000">
                                              <p:val>
                                                <p:strVal val="#ppt_x"/>
                                              </p:val>
                                            </p:tav>
                                          </p:tavLst>
                                        </p:anim>
                                        <p:anim calcmode="lin" valueType="num" p14:bounceEnd="50000">
                                          <p:cBhvr additive="base">
                                            <p:cTn id="41" dur="400" fill="hold"/>
                                            <p:tgtEl>
                                              <p:spTgt spid="100"/>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2" presetClass="entr" presetSubtype="8"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400" fill="hold"/>
                                            <p:tgtEl>
                                              <p:spTgt spid="4"/>
                                            </p:tgtEl>
                                            <p:attrNameLst>
                                              <p:attrName>ppt_x</p:attrName>
                                            </p:attrNameLst>
                                          </p:cBhvr>
                                          <p:tavLst>
                                            <p:tav tm="0">
                                              <p:val>
                                                <p:strVal val="0-#ppt_w/2"/>
                                              </p:val>
                                            </p:tav>
                                            <p:tav tm="100000">
                                              <p:val>
                                                <p:strVal val="#ppt_x"/>
                                              </p:val>
                                            </p:tav>
                                          </p:tavLst>
                                        </p:anim>
                                        <p:anim calcmode="lin" valueType="num">
                                          <p:cBhvr additive="base">
                                            <p:cTn id="46" dur="400" fill="hold"/>
                                            <p:tgtEl>
                                              <p:spTgt spid="4"/>
                                            </p:tgtEl>
                                            <p:attrNameLst>
                                              <p:attrName>ppt_y</p:attrName>
                                            </p:attrNameLst>
                                          </p:cBhvr>
                                          <p:tavLst>
                                            <p:tav tm="0">
                                              <p:val>
                                                <p:strVal val="#ppt_y"/>
                                              </p:val>
                                            </p:tav>
                                            <p:tav tm="100000">
                                              <p:val>
                                                <p:strVal val="#ppt_y"/>
                                              </p:val>
                                            </p:tav>
                                          </p:tavLst>
                                        </p:anim>
                                      </p:childTnLst>
                                    </p:cTn>
                                  </p:par>
                                </p:childTnLst>
                              </p:cTn>
                            </p:par>
                            <p:par>
                              <p:cTn id="47" fill="hold">
                                <p:stCondLst>
                                  <p:cond delay="2000"/>
                                </p:stCondLst>
                                <p:childTnLst>
                                  <p:par>
                                    <p:cTn id="48" presetID="31" presetClass="entr" presetSubtype="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500" fill="hold"/>
                                            <p:tgtEl>
                                              <p:spTgt spid="5"/>
                                            </p:tgtEl>
                                            <p:attrNameLst>
                                              <p:attrName>ppt_w</p:attrName>
                                            </p:attrNameLst>
                                          </p:cBhvr>
                                          <p:tavLst>
                                            <p:tav tm="0">
                                              <p:val>
                                                <p:fltVal val="0"/>
                                              </p:val>
                                            </p:tav>
                                            <p:tav tm="100000">
                                              <p:val>
                                                <p:strVal val="#ppt_w"/>
                                              </p:val>
                                            </p:tav>
                                          </p:tavLst>
                                        </p:anim>
                                        <p:anim calcmode="lin" valueType="num">
                                          <p:cBhvr>
                                            <p:cTn id="51" dur="500" fill="hold"/>
                                            <p:tgtEl>
                                              <p:spTgt spid="5"/>
                                            </p:tgtEl>
                                            <p:attrNameLst>
                                              <p:attrName>ppt_h</p:attrName>
                                            </p:attrNameLst>
                                          </p:cBhvr>
                                          <p:tavLst>
                                            <p:tav tm="0">
                                              <p:val>
                                                <p:fltVal val="0"/>
                                              </p:val>
                                            </p:tav>
                                            <p:tav tm="100000">
                                              <p:val>
                                                <p:strVal val="#ppt_h"/>
                                              </p:val>
                                            </p:tav>
                                          </p:tavLst>
                                        </p:anim>
                                        <p:anim calcmode="lin" valueType="num">
                                          <p:cBhvr>
                                            <p:cTn id="52" dur="500" fill="hold"/>
                                            <p:tgtEl>
                                              <p:spTgt spid="5"/>
                                            </p:tgtEl>
                                            <p:attrNameLst>
                                              <p:attrName>style.rotation</p:attrName>
                                            </p:attrNameLst>
                                          </p:cBhvr>
                                          <p:tavLst>
                                            <p:tav tm="0">
                                              <p:val>
                                                <p:fltVal val="90"/>
                                              </p:val>
                                            </p:tav>
                                            <p:tav tm="100000">
                                              <p:val>
                                                <p:fltVal val="0"/>
                                              </p:val>
                                            </p:tav>
                                          </p:tavLst>
                                        </p:anim>
                                        <p:animEffect transition="in" filter="fade">
                                          <p:cBhvr>
                                            <p:cTn id="53" dur="500"/>
                                            <p:tgtEl>
                                              <p:spTgt spid="5"/>
                                            </p:tgtEl>
                                          </p:cBhvr>
                                        </p:animEffect>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86"/>
                                            </p:tgtEl>
                                            <p:attrNameLst>
                                              <p:attrName>style.visibility</p:attrName>
                                            </p:attrNameLst>
                                          </p:cBhvr>
                                          <p:to>
                                            <p:strVal val="visible"/>
                                          </p:to>
                                        </p:set>
                                        <p:animEffect transition="in" filter="wipe(left)">
                                          <p:cBhvr>
                                            <p:cTn id="57" dur="500"/>
                                            <p:tgtEl>
                                              <p:spTgt spid="86"/>
                                            </p:tgtEl>
                                          </p:cBhvr>
                                        </p:animEffect>
                                      </p:childTnLst>
                                    </p:cTn>
                                  </p:par>
                                </p:childTnLst>
                              </p:cTn>
                            </p:par>
                            <p:par>
                              <p:cTn id="58" fill="hold">
                                <p:stCondLst>
                                  <p:cond delay="3000"/>
                                </p:stCondLst>
                                <p:childTnLst>
                                  <p:par>
                                    <p:cTn id="59" presetID="2" presetClass="entr" presetSubtype="8"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400" fill="hold"/>
                                            <p:tgtEl>
                                              <p:spTgt spid="21"/>
                                            </p:tgtEl>
                                            <p:attrNameLst>
                                              <p:attrName>ppt_x</p:attrName>
                                            </p:attrNameLst>
                                          </p:cBhvr>
                                          <p:tavLst>
                                            <p:tav tm="0">
                                              <p:val>
                                                <p:strVal val="0-#ppt_w/2"/>
                                              </p:val>
                                            </p:tav>
                                            <p:tav tm="100000">
                                              <p:val>
                                                <p:strVal val="#ppt_x"/>
                                              </p:val>
                                            </p:tav>
                                          </p:tavLst>
                                        </p:anim>
                                        <p:anim calcmode="lin" valueType="num">
                                          <p:cBhvr additive="base">
                                            <p:cTn id="62" dur="400" fill="hold"/>
                                            <p:tgtEl>
                                              <p:spTgt spid="21"/>
                                            </p:tgtEl>
                                            <p:attrNameLst>
                                              <p:attrName>ppt_y</p:attrName>
                                            </p:attrNameLst>
                                          </p:cBhvr>
                                          <p:tavLst>
                                            <p:tav tm="0">
                                              <p:val>
                                                <p:strVal val="#ppt_y"/>
                                              </p:val>
                                            </p:tav>
                                            <p:tav tm="100000">
                                              <p:val>
                                                <p:strVal val="#ppt_y"/>
                                              </p:val>
                                            </p:tav>
                                          </p:tavLst>
                                        </p:anim>
                                      </p:childTnLst>
                                    </p:cTn>
                                  </p:par>
                                </p:childTnLst>
                              </p:cTn>
                            </p:par>
                            <p:par>
                              <p:cTn id="63" fill="hold">
                                <p:stCondLst>
                                  <p:cond delay="3500"/>
                                </p:stCondLst>
                                <p:childTnLst>
                                  <p:par>
                                    <p:cTn id="64" presetID="31" presetClass="entr" presetSubtype="0" fill="hold" grpId="0" nodeType="afterEffect">
                                      <p:stCondLst>
                                        <p:cond delay="0"/>
                                      </p:stCondLst>
                                      <p:childTnLst>
                                        <p:set>
                                          <p:cBhvr>
                                            <p:cTn id="65" dur="1" fill="hold">
                                              <p:stCondLst>
                                                <p:cond delay="0"/>
                                              </p:stCondLst>
                                            </p:cTn>
                                            <p:tgtEl>
                                              <p:spTgt spid="87"/>
                                            </p:tgtEl>
                                            <p:attrNameLst>
                                              <p:attrName>style.visibility</p:attrName>
                                            </p:attrNameLst>
                                          </p:cBhvr>
                                          <p:to>
                                            <p:strVal val="visible"/>
                                          </p:to>
                                        </p:set>
                                        <p:anim calcmode="lin" valueType="num">
                                          <p:cBhvr>
                                            <p:cTn id="66" dur="500" fill="hold"/>
                                            <p:tgtEl>
                                              <p:spTgt spid="87"/>
                                            </p:tgtEl>
                                            <p:attrNameLst>
                                              <p:attrName>ppt_w</p:attrName>
                                            </p:attrNameLst>
                                          </p:cBhvr>
                                          <p:tavLst>
                                            <p:tav tm="0">
                                              <p:val>
                                                <p:fltVal val="0"/>
                                              </p:val>
                                            </p:tav>
                                            <p:tav tm="100000">
                                              <p:val>
                                                <p:strVal val="#ppt_w"/>
                                              </p:val>
                                            </p:tav>
                                          </p:tavLst>
                                        </p:anim>
                                        <p:anim calcmode="lin" valueType="num">
                                          <p:cBhvr>
                                            <p:cTn id="67" dur="500" fill="hold"/>
                                            <p:tgtEl>
                                              <p:spTgt spid="87"/>
                                            </p:tgtEl>
                                            <p:attrNameLst>
                                              <p:attrName>ppt_h</p:attrName>
                                            </p:attrNameLst>
                                          </p:cBhvr>
                                          <p:tavLst>
                                            <p:tav tm="0">
                                              <p:val>
                                                <p:fltVal val="0"/>
                                              </p:val>
                                            </p:tav>
                                            <p:tav tm="100000">
                                              <p:val>
                                                <p:strVal val="#ppt_h"/>
                                              </p:val>
                                            </p:tav>
                                          </p:tavLst>
                                        </p:anim>
                                        <p:anim calcmode="lin" valueType="num">
                                          <p:cBhvr>
                                            <p:cTn id="68" dur="500" fill="hold"/>
                                            <p:tgtEl>
                                              <p:spTgt spid="87"/>
                                            </p:tgtEl>
                                            <p:attrNameLst>
                                              <p:attrName>style.rotation</p:attrName>
                                            </p:attrNameLst>
                                          </p:cBhvr>
                                          <p:tavLst>
                                            <p:tav tm="0">
                                              <p:val>
                                                <p:fltVal val="90"/>
                                              </p:val>
                                            </p:tav>
                                            <p:tav tm="100000">
                                              <p:val>
                                                <p:fltVal val="0"/>
                                              </p:val>
                                            </p:tav>
                                          </p:tavLst>
                                        </p:anim>
                                        <p:animEffect transition="in" filter="fade">
                                          <p:cBhvr>
                                            <p:cTn id="69" dur="500"/>
                                            <p:tgtEl>
                                              <p:spTgt spid="87"/>
                                            </p:tgtEl>
                                          </p:cBhvr>
                                        </p:animEffect>
                                      </p:childTnLst>
                                    </p:cTn>
                                  </p:par>
                                </p:childTnLst>
                              </p:cTn>
                            </p:par>
                            <p:par>
                              <p:cTn id="70" fill="hold">
                                <p:stCondLst>
                                  <p:cond delay="4000"/>
                                </p:stCondLst>
                                <p:childTnLst>
                                  <p:par>
                                    <p:cTn id="71" presetID="22" presetClass="entr" presetSubtype="8" fill="hold" grpId="0" nodeType="afterEffect">
                                      <p:stCondLst>
                                        <p:cond delay="0"/>
                                      </p:stCondLst>
                                      <p:childTnLst>
                                        <p:set>
                                          <p:cBhvr>
                                            <p:cTn id="72" dur="1" fill="hold">
                                              <p:stCondLst>
                                                <p:cond delay="0"/>
                                              </p:stCondLst>
                                            </p:cTn>
                                            <p:tgtEl>
                                              <p:spTgt spid="88"/>
                                            </p:tgtEl>
                                            <p:attrNameLst>
                                              <p:attrName>style.visibility</p:attrName>
                                            </p:attrNameLst>
                                          </p:cBhvr>
                                          <p:to>
                                            <p:strVal val="visible"/>
                                          </p:to>
                                        </p:set>
                                        <p:animEffect transition="in" filter="wipe(left)">
                                          <p:cBhvr>
                                            <p:cTn id="73" dur="500"/>
                                            <p:tgtEl>
                                              <p:spTgt spid="88"/>
                                            </p:tgtEl>
                                          </p:cBhvr>
                                        </p:animEffect>
                                      </p:childTnLst>
                                    </p:cTn>
                                  </p:par>
                                </p:childTnLst>
                              </p:cTn>
                            </p:par>
                            <p:par>
                              <p:cTn id="74" fill="hold">
                                <p:stCondLst>
                                  <p:cond delay="4500"/>
                                </p:stCondLst>
                                <p:childTnLst>
                                  <p:par>
                                    <p:cTn id="75" presetID="2" presetClass="entr" presetSubtype="8" fill="hold" nodeType="after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400" fill="hold"/>
                                            <p:tgtEl>
                                              <p:spTgt spid="22"/>
                                            </p:tgtEl>
                                            <p:attrNameLst>
                                              <p:attrName>ppt_x</p:attrName>
                                            </p:attrNameLst>
                                          </p:cBhvr>
                                          <p:tavLst>
                                            <p:tav tm="0">
                                              <p:val>
                                                <p:strVal val="0-#ppt_w/2"/>
                                              </p:val>
                                            </p:tav>
                                            <p:tav tm="100000">
                                              <p:val>
                                                <p:strVal val="#ppt_x"/>
                                              </p:val>
                                            </p:tav>
                                          </p:tavLst>
                                        </p:anim>
                                        <p:anim calcmode="lin" valueType="num">
                                          <p:cBhvr additive="base">
                                            <p:cTn id="78" dur="400" fill="hold"/>
                                            <p:tgtEl>
                                              <p:spTgt spid="22"/>
                                            </p:tgtEl>
                                            <p:attrNameLst>
                                              <p:attrName>ppt_y</p:attrName>
                                            </p:attrNameLst>
                                          </p:cBhvr>
                                          <p:tavLst>
                                            <p:tav tm="0">
                                              <p:val>
                                                <p:strVal val="#ppt_y"/>
                                              </p:val>
                                            </p:tav>
                                            <p:tav tm="100000">
                                              <p:val>
                                                <p:strVal val="#ppt_y"/>
                                              </p:val>
                                            </p:tav>
                                          </p:tavLst>
                                        </p:anim>
                                      </p:childTnLst>
                                    </p:cTn>
                                  </p:par>
                                </p:childTnLst>
                              </p:cTn>
                            </p:par>
                            <p:par>
                              <p:cTn id="79" fill="hold">
                                <p:stCondLst>
                                  <p:cond delay="5000"/>
                                </p:stCondLst>
                                <p:childTnLst>
                                  <p:par>
                                    <p:cTn id="80" presetID="31" presetClass="entr" presetSubtype="0" fill="hold" grpId="0" nodeType="afterEffect">
                                      <p:stCondLst>
                                        <p:cond delay="0"/>
                                      </p:stCondLst>
                                      <p:childTnLst>
                                        <p:set>
                                          <p:cBhvr>
                                            <p:cTn id="81" dur="1" fill="hold">
                                              <p:stCondLst>
                                                <p:cond delay="0"/>
                                              </p:stCondLst>
                                            </p:cTn>
                                            <p:tgtEl>
                                              <p:spTgt spid="89"/>
                                            </p:tgtEl>
                                            <p:attrNameLst>
                                              <p:attrName>style.visibility</p:attrName>
                                            </p:attrNameLst>
                                          </p:cBhvr>
                                          <p:to>
                                            <p:strVal val="visible"/>
                                          </p:to>
                                        </p:set>
                                        <p:anim calcmode="lin" valueType="num">
                                          <p:cBhvr>
                                            <p:cTn id="82" dur="500" fill="hold"/>
                                            <p:tgtEl>
                                              <p:spTgt spid="89"/>
                                            </p:tgtEl>
                                            <p:attrNameLst>
                                              <p:attrName>ppt_w</p:attrName>
                                            </p:attrNameLst>
                                          </p:cBhvr>
                                          <p:tavLst>
                                            <p:tav tm="0">
                                              <p:val>
                                                <p:fltVal val="0"/>
                                              </p:val>
                                            </p:tav>
                                            <p:tav tm="100000">
                                              <p:val>
                                                <p:strVal val="#ppt_w"/>
                                              </p:val>
                                            </p:tav>
                                          </p:tavLst>
                                        </p:anim>
                                        <p:anim calcmode="lin" valueType="num">
                                          <p:cBhvr>
                                            <p:cTn id="83" dur="500" fill="hold"/>
                                            <p:tgtEl>
                                              <p:spTgt spid="89"/>
                                            </p:tgtEl>
                                            <p:attrNameLst>
                                              <p:attrName>ppt_h</p:attrName>
                                            </p:attrNameLst>
                                          </p:cBhvr>
                                          <p:tavLst>
                                            <p:tav tm="0">
                                              <p:val>
                                                <p:fltVal val="0"/>
                                              </p:val>
                                            </p:tav>
                                            <p:tav tm="100000">
                                              <p:val>
                                                <p:strVal val="#ppt_h"/>
                                              </p:val>
                                            </p:tav>
                                          </p:tavLst>
                                        </p:anim>
                                        <p:anim calcmode="lin" valueType="num">
                                          <p:cBhvr>
                                            <p:cTn id="84" dur="500" fill="hold"/>
                                            <p:tgtEl>
                                              <p:spTgt spid="89"/>
                                            </p:tgtEl>
                                            <p:attrNameLst>
                                              <p:attrName>style.rotation</p:attrName>
                                            </p:attrNameLst>
                                          </p:cBhvr>
                                          <p:tavLst>
                                            <p:tav tm="0">
                                              <p:val>
                                                <p:fltVal val="90"/>
                                              </p:val>
                                            </p:tav>
                                            <p:tav tm="100000">
                                              <p:val>
                                                <p:fltVal val="0"/>
                                              </p:val>
                                            </p:tav>
                                          </p:tavLst>
                                        </p:anim>
                                        <p:animEffect transition="in" filter="fade">
                                          <p:cBhvr>
                                            <p:cTn id="85" dur="500"/>
                                            <p:tgtEl>
                                              <p:spTgt spid="89"/>
                                            </p:tgtEl>
                                          </p:cBhvr>
                                        </p:animEffect>
                                      </p:childTnLst>
                                    </p:cTn>
                                  </p:par>
                                </p:childTnLst>
                              </p:cTn>
                            </p:par>
                            <p:par>
                              <p:cTn id="86" fill="hold">
                                <p:stCondLst>
                                  <p:cond delay="5500"/>
                                </p:stCondLst>
                                <p:childTnLst>
                                  <p:par>
                                    <p:cTn id="87" presetID="22" presetClass="entr" presetSubtype="8" fill="hold" grpId="0" nodeType="afterEffect">
                                      <p:stCondLst>
                                        <p:cond delay="0"/>
                                      </p:stCondLst>
                                      <p:childTnLst>
                                        <p:set>
                                          <p:cBhvr>
                                            <p:cTn id="88" dur="1" fill="hold">
                                              <p:stCondLst>
                                                <p:cond delay="0"/>
                                              </p:stCondLst>
                                            </p:cTn>
                                            <p:tgtEl>
                                              <p:spTgt spid="90"/>
                                            </p:tgtEl>
                                            <p:attrNameLst>
                                              <p:attrName>style.visibility</p:attrName>
                                            </p:attrNameLst>
                                          </p:cBhvr>
                                          <p:to>
                                            <p:strVal val="visible"/>
                                          </p:to>
                                        </p:set>
                                        <p:animEffect transition="in" filter="wipe(left)">
                                          <p:cBhvr>
                                            <p:cTn id="89" dur="500"/>
                                            <p:tgtEl>
                                              <p:spTgt spid="90"/>
                                            </p:tgtEl>
                                          </p:cBhvr>
                                        </p:animEffect>
                                      </p:childTnLst>
                                    </p:cTn>
                                  </p:par>
                                </p:childTnLst>
                              </p:cTn>
                            </p:par>
                            <p:par>
                              <p:cTn id="90" fill="hold">
                                <p:stCondLst>
                                  <p:cond delay="6000"/>
                                </p:stCondLst>
                                <p:childTnLst>
                                  <p:par>
                                    <p:cTn id="91" presetID="2" presetClass="entr" presetSubtype="8" fill="hold" nodeType="afterEffect">
                                      <p:stCondLst>
                                        <p:cond delay="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400" fill="hold"/>
                                            <p:tgtEl>
                                              <p:spTgt spid="23"/>
                                            </p:tgtEl>
                                            <p:attrNameLst>
                                              <p:attrName>ppt_x</p:attrName>
                                            </p:attrNameLst>
                                          </p:cBhvr>
                                          <p:tavLst>
                                            <p:tav tm="0">
                                              <p:val>
                                                <p:strVal val="0-#ppt_w/2"/>
                                              </p:val>
                                            </p:tav>
                                            <p:tav tm="100000">
                                              <p:val>
                                                <p:strVal val="#ppt_x"/>
                                              </p:val>
                                            </p:tav>
                                          </p:tavLst>
                                        </p:anim>
                                        <p:anim calcmode="lin" valueType="num">
                                          <p:cBhvr additive="base">
                                            <p:cTn id="94" dur="400" fill="hold"/>
                                            <p:tgtEl>
                                              <p:spTgt spid="23"/>
                                            </p:tgtEl>
                                            <p:attrNameLst>
                                              <p:attrName>ppt_y</p:attrName>
                                            </p:attrNameLst>
                                          </p:cBhvr>
                                          <p:tavLst>
                                            <p:tav tm="0">
                                              <p:val>
                                                <p:strVal val="#ppt_y"/>
                                              </p:val>
                                            </p:tav>
                                            <p:tav tm="100000">
                                              <p:val>
                                                <p:strVal val="#ppt_y"/>
                                              </p:val>
                                            </p:tav>
                                          </p:tavLst>
                                        </p:anim>
                                      </p:childTnLst>
                                    </p:cTn>
                                  </p:par>
                                </p:childTnLst>
                              </p:cTn>
                            </p:par>
                            <p:par>
                              <p:cTn id="95" fill="hold">
                                <p:stCondLst>
                                  <p:cond delay="6500"/>
                                </p:stCondLst>
                                <p:childTnLst>
                                  <p:par>
                                    <p:cTn id="96" presetID="31" presetClass="entr" presetSubtype="0" fill="hold" grpId="0" nodeType="afterEffect">
                                      <p:stCondLst>
                                        <p:cond delay="0"/>
                                      </p:stCondLst>
                                      <p:childTnLst>
                                        <p:set>
                                          <p:cBhvr>
                                            <p:cTn id="97" dur="1" fill="hold">
                                              <p:stCondLst>
                                                <p:cond delay="0"/>
                                              </p:stCondLst>
                                            </p:cTn>
                                            <p:tgtEl>
                                              <p:spTgt spid="91"/>
                                            </p:tgtEl>
                                            <p:attrNameLst>
                                              <p:attrName>style.visibility</p:attrName>
                                            </p:attrNameLst>
                                          </p:cBhvr>
                                          <p:to>
                                            <p:strVal val="visible"/>
                                          </p:to>
                                        </p:set>
                                        <p:anim calcmode="lin" valueType="num">
                                          <p:cBhvr>
                                            <p:cTn id="98" dur="500" fill="hold"/>
                                            <p:tgtEl>
                                              <p:spTgt spid="91"/>
                                            </p:tgtEl>
                                            <p:attrNameLst>
                                              <p:attrName>ppt_w</p:attrName>
                                            </p:attrNameLst>
                                          </p:cBhvr>
                                          <p:tavLst>
                                            <p:tav tm="0">
                                              <p:val>
                                                <p:fltVal val="0"/>
                                              </p:val>
                                            </p:tav>
                                            <p:tav tm="100000">
                                              <p:val>
                                                <p:strVal val="#ppt_w"/>
                                              </p:val>
                                            </p:tav>
                                          </p:tavLst>
                                        </p:anim>
                                        <p:anim calcmode="lin" valueType="num">
                                          <p:cBhvr>
                                            <p:cTn id="99" dur="500" fill="hold"/>
                                            <p:tgtEl>
                                              <p:spTgt spid="91"/>
                                            </p:tgtEl>
                                            <p:attrNameLst>
                                              <p:attrName>ppt_h</p:attrName>
                                            </p:attrNameLst>
                                          </p:cBhvr>
                                          <p:tavLst>
                                            <p:tav tm="0">
                                              <p:val>
                                                <p:fltVal val="0"/>
                                              </p:val>
                                            </p:tav>
                                            <p:tav tm="100000">
                                              <p:val>
                                                <p:strVal val="#ppt_h"/>
                                              </p:val>
                                            </p:tav>
                                          </p:tavLst>
                                        </p:anim>
                                        <p:anim calcmode="lin" valueType="num">
                                          <p:cBhvr>
                                            <p:cTn id="100" dur="500" fill="hold"/>
                                            <p:tgtEl>
                                              <p:spTgt spid="91"/>
                                            </p:tgtEl>
                                            <p:attrNameLst>
                                              <p:attrName>style.rotation</p:attrName>
                                            </p:attrNameLst>
                                          </p:cBhvr>
                                          <p:tavLst>
                                            <p:tav tm="0">
                                              <p:val>
                                                <p:fltVal val="90"/>
                                              </p:val>
                                            </p:tav>
                                            <p:tav tm="100000">
                                              <p:val>
                                                <p:fltVal val="0"/>
                                              </p:val>
                                            </p:tav>
                                          </p:tavLst>
                                        </p:anim>
                                        <p:animEffect transition="in" filter="fade">
                                          <p:cBhvr>
                                            <p:cTn id="101" dur="500"/>
                                            <p:tgtEl>
                                              <p:spTgt spid="91"/>
                                            </p:tgtEl>
                                          </p:cBhvr>
                                        </p:animEffect>
                                      </p:childTnLst>
                                    </p:cTn>
                                  </p:par>
                                </p:childTnLst>
                              </p:cTn>
                            </p:par>
                            <p:par>
                              <p:cTn id="102" fill="hold">
                                <p:stCondLst>
                                  <p:cond delay="7000"/>
                                </p:stCondLst>
                                <p:childTnLst>
                                  <p:par>
                                    <p:cTn id="103" presetID="22" presetClass="entr" presetSubtype="8" fill="hold" grpId="0" nodeType="afterEffect">
                                      <p:stCondLst>
                                        <p:cond delay="0"/>
                                      </p:stCondLst>
                                      <p:childTnLst>
                                        <p:set>
                                          <p:cBhvr>
                                            <p:cTn id="104" dur="1" fill="hold">
                                              <p:stCondLst>
                                                <p:cond delay="0"/>
                                              </p:stCondLst>
                                            </p:cTn>
                                            <p:tgtEl>
                                              <p:spTgt spid="92"/>
                                            </p:tgtEl>
                                            <p:attrNameLst>
                                              <p:attrName>style.visibility</p:attrName>
                                            </p:attrNameLst>
                                          </p:cBhvr>
                                          <p:to>
                                            <p:strVal val="visible"/>
                                          </p:to>
                                        </p:set>
                                        <p:animEffect transition="in" filter="wipe(left)">
                                          <p:cBhvr>
                                            <p:cTn id="105" dur="500"/>
                                            <p:tgtEl>
                                              <p:spTgt spid="92"/>
                                            </p:tgtEl>
                                          </p:cBhvr>
                                        </p:animEffect>
                                      </p:childTnLst>
                                    </p:cTn>
                                  </p:par>
                                </p:childTnLst>
                              </p:cTn>
                            </p:par>
                            <p:par>
                              <p:cTn id="106" fill="hold">
                                <p:stCondLst>
                                  <p:cond delay="7500"/>
                                </p:stCondLst>
                                <p:childTnLst>
                                  <p:par>
                                    <p:cTn id="107" presetID="2" presetClass="entr" presetSubtype="8" fill="hold" nodeType="afterEffect">
                                      <p:stCondLst>
                                        <p:cond delay="0"/>
                                      </p:stCondLst>
                                      <p:childTnLst>
                                        <p:set>
                                          <p:cBhvr>
                                            <p:cTn id="108" dur="1" fill="hold">
                                              <p:stCondLst>
                                                <p:cond delay="0"/>
                                              </p:stCondLst>
                                            </p:cTn>
                                            <p:tgtEl>
                                              <p:spTgt spid="24"/>
                                            </p:tgtEl>
                                            <p:attrNameLst>
                                              <p:attrName>style.visibility</p:attrName>
                                            </p:attrNameLst>
                                          </p:cBhvr>
                                          <p:to>
                                            <p:strVal val="visible"/>
                                          </p:to>
                                        </p:set>
                                        <p:anim calcmode="lin" valueType="num">
                                          <p:cBhvr additive="base">
                                            <p:cTn id="109" dur="400" fill="hold"/>
                                            <p:tgtEl>
                                              <p:spTgt spid="24"/>
                                            </p:tgtEl>
                                            <p:attrNameLst>
                                              <p:attrName>ppt_x</p:attrName>
                                            </p:attrNameLst>
                                          </p:cBhvr>
                                          <p:tavLst>
                                            <p:tav tm="0">
                                              <p:val>
                                                <p:strVal val="0-#ppt_w/2"/>
                                              </p:val>
                                            </p:tav>
                                            <p:tav tm="100000">
                                              <p:val>
                                                <p:strVal val="#ppt_x"/>
                                              </p:val>
                                            </p:tav>
                                          </p:tavLst>
                                        </p:anim>
                                        <p:anim calcmode="lin" valueType="num">
                                          <p:cBhvr additive="base">
                                            <p:cTn id="110" dur="400" fill="hold"/>
                                            <p:tgtEl>
                                              <p:spTgt spid="24"/>
                                            </p:tgtEl>
                                            <p:attrNameLst>
                                              <p:attrName>ppt_y</p:attrName>
                                            </p:attrNameLst>
                                          </p:cBhvr>
                                          <p:tavLst>
                                            <p:tav tm="0">
                                              <p:val>
                                                <p:strVal val="#ppt_y"/>
                                              </p:val>
                                            </p:tav>
                                            <p:tav tm="100000">
                                              <p:val>
                                                <p:strVal val="#ppt_y"/>
                                              </p:val>
                                            </p:tav>
                                          </p:tavLst>
                                        </p:anim>
                                      </p:childTnLst>
                                    </p:cTn>
                                  </p:par>
                                </p:childTnLst>
                              </p:cTn>
                            </p:par>
                            <p:par>
                              <p:cTn id="111" fill="hold">
                                <p:stCondLst>
                                  <p:cond delay="8000"/>
                                </p:stCondLst>
                                <p:childTnLst>
                                  <p:par>
                                    <p:cTn id="112" presetID="31" presetClass="entr" presetSubtype="0" fill="hold" grpId="0" nodeType="afterEffect">
                                      <p:stCondLst>
                                        <p:cond delay="0"/>
                                      </p:stCondLst>
                                      <p:childTnLst>
                                        <p:set>
                                          <p:cBhvr>
                                            <p:cTn id="113" dur="1" fill="hold">
                                              <p:stCondLst>
                                                <p:cond delay="0"/>
                                              </p:stCondLst>
                                            </p:cTn>
                                            <p:tgtEl>
                                              <p:spTgt spid="93"/>
                                            </p:tgtEl>
                                            <p:attrNameLst>
                                              <p:attrName>style.visibility</p:attrName>
                                            </p:attrNameLst>
                                          </p:cBhvr>
                                          <p:to>
                                            <p:strVal val="visible"/>
                                          </p:to>
                                        </p:set>
                                        <p:anim calcmode="lin" valueType="num">
                                          <p:cBhvr>
                                            <p:cTn id="114" dur="500" fill="hold"/>
                                            <p:tgtEl>
                                              <p:spTgt spid="93"/>
                                            </p:tgtEl>
                                            <p:attrNameLst>
                                              <p:attrName>ppt_w</p:attrName>
                                            </p:attrNameLst>
                                          </p:cBhvr>
                                          <p:tavLst>
                                            <p:tav tm="0">
                                              <p:val>
                                                <p:fltVal val="0"/>
                                              </p:val>
                                            </p:tav>
                                            <p:tav tm="100000">
                                              <p:val>
                                                <p:strVal val="#ppt_w"/>
                                              </p:val>
                                            </p:tav>
                                          </p:tavLst>
                                        </p:anim>
                                        <p:anim calcmode="lin" valueType="num">
                                          <p:cBhvr>
                                            <p:cTn id="115" dur="500" fill="hold"/>
                                            <p:tgtEl>
                                              <p:spTgt spid="93"/>
                                            </p:tgtEl>
                                            <p:attrNameLst>
                                              <p:attrName>ppt_h</p:attrName>
                                            </p:attrNameLst>
                                          </p:cBhvr>
                                          <p:tavLst>
                                            <p:tav tm="0">
                                              <p:val>
                                                <p:fltVal val="0"/>
                                              </p:val>
                                            </p:tav>
                                            <p:tav tm="100000">
                                              <p:val>
                                                <p:strVal val="#ppt_h"/>
                                              </p:val>
                                            </p:tav>
                                          </p:tavLst>
                                        </p:anim>
                                        <p:anim calcmode="lin" valueType="num">
                                          <p:cBhvr>
                                            <p:cTn id="116" dur="500" fill="hold"/>
                                            <p:tgtEl>
                                              <p:spTgt spid="93"/>
                                            </p:tgtEl>
                                            <p:attrNameLst>
                                              <p:attrName>style.rotation</p:attrName>
                                            </p:attrNameLst>
                                          </p:cBhvr>
                                          <p:tavLst>
                                            <p:tav tm="0">
                                              <p:val>
                                                <p:fltVal val="90"/>
                                              </p:val>
                                            </p:tav>
                                            <p:tav tm="100000">
                                              <p:val>
                                                <p:fltVal val="0"/>
                                              </p:val>
                                            </p:tav>
                                          </p:tavLst>
                                        </p:anim>
                                        <p:animEffect transition="in" filter="fade">
                                          <p:cBhvr>
                                            <p:cTn id="117" dur="500"/>
                                            <p:tgtEl>
                                              <p:spTgt spid="93"/>
                                            </p:tgtEl>
                                          </p:cBhvr>
                                        </p:animEffect>
                                      </p:childTnLst>
                                    </p:cTn>
                                  </p:par>
                                </p:childTnLst>
                              </p:cTn>
                            </p:par>
                            <p:par>
                              <p:cTn id="118" fill="hold">
                                <p:stCondLst>
                                  <p:cond delay="8500"/>
                                </p:stCondLst>
                                <p:childTnLst>
                                  <p:par>
                                    <p:cTn id="119" presetID="22" presetClass="entr" presetSubtype="8" fill="hold" grpId="0" nodeType="afterEffect">
                                      <p:stCondLst>
                                        <p:cond delay="0"/>
                                      </p:stCondLst>
                                      <p:childTnLst>
                                        <p:set>
                                          <p:cBhvr>
                                            <p:cTn id="120" dur="1" fill="hold">
                                              <p:stCondLst>
                                                <p:cond delay="0"/>
                                              </p:stCondLst>
                                            </p:cTn>
                                            <p:tgtEl>
                                              <p:spTgt spid="94"/>
                                            </p:tgtEl>
                                            <p:attrNameLst>
                                              <p:attrName>style.visibility</p:attrName>
                                            </p:attrNameLst>
                                          </p:cBhvr>
                                          <p:to>
                                            <p:strVal val="visible"/>
                                          </p:to>
                                        </p:set>
                                        <p:animEffect transition="in" filter="wipe(left)">
                                          <p:cBhvr>
                                            <p:cTn id="121" dur="500"/>
                                            <p:tgtEl>
                                              <p:spTgt spid="94"/>
                                            </p:tgtEl>
                                          </p:cBhvr>
                                        </p:animEffect>
                                      </p:childTnLst>
                                    </p:cTn>
                                  </p:par>
                                </p:childTnLst>
                              </p:cTn>
                            </p:par>
                            <p:par>
                              <p:cTn id="122" fill="hold">
                                <p:stCondLst>
                                  <p:cond delay="9000"/>
                                </p:stCondLst>
                                <p:childTnLst>
                                  <p:par>
                                    <p:cTn id="123" presetID="2" presetClass="entr" presetSubtype="8" fill="hold" nodeType="afterEffect">
                                      <p:stCondLst>
                                        <p:cond delay="0"/>
                                      </p:stCondLst>
                                      <p:childTnLst>
                                        <p:set>
                                          <p:cBhvr>
                                            <p:cTn id="124" dur="1" fill="hold">
                                              <p:stCondLst>
                                                <p:cond delay="0"/>
                                              </p:stCondLst>
                                            </p:cTn>
                                            <p:tgtEl>
                                              <p:spTgt spid="25"/>
                                            </p:tgtEl>
                                            <p:attrNameLst>
                                              <p:attrName>style.visibility</p:attrName>
                                            </p:attrNameLst>
                                          </p:cBhvr>
                                          <p:to>
                                            <p:strVal val="visible"/>
                                          </p:to>
                                        </p:set>
                                        <p:anim calcmode="lin" valueType="num">
                                          <p:cBhvr additive="base">
                                            <p:cTn id="125" dur="400" fill="hold"/>
                                            <p:tgtEl>
                                              <p:spTgt spid="25"/>
                                            </p:tgtEl>
                                            <p:attrNameLst>
                                              <p:attrName>ppt_x</p:attrName>
                                            </p:attrNameLst>
                                          </p:cBhvr>
                                          <p:tavLst>
                                            <p:tav tm="0">
                                              <p:val>
                                                <p:strVal val="0-#ppt_w/2"/>
                                              </p:val>
                                            </p:tav>
                                            <p:tav tm="100000">
                                              <p:val>
                                                <p:strVal val="#ppt_x"/>
                                              </p:val>
                                            </p:tav>
                                          </p:tavLst>
                                        </p:anim>
                                        <p:anim calcmode="lin" valueType="num">
                                          <p:cBhvr additive="base">
                                            <p:cTn id="126" dur="400" fill="hold"/>
                                            <p:tgtEl>
                                              <p:spTgt spid="25"/>
                                            </p:tgtEl>
                                            <p:attrNameLst>
                                              <p:attrName>ppt_y</p:attrName>
                                            </p:attrNameLst>
                                          </p:cBhvr>
                                          <p:tavLst>
                                            <p:tav tm="0">
                                              <p:val>
                                                <p:strVal val="#ppt_y"/>
                                              </p:val>
                                            </p:tav>
                                            <p:tav tm="100000">
                                              <p:val>
                                                <p:strVal val="#ppt_y"/>
                                              </p:val>
                                            </p:tav>
                                          </p:tavLst>
                                        </p:anim>
                                      </p:childTnLst>
                                    </p:cTn>
                                  </p:par>
                                </p:childTnLst>
                              </p:cTn>
                            </p:par>
                            <p:par>
                              <p:cTn id="127" fill="hold">
                                <p:stCondLst>
                                  <p:cond delay="9500"/>
                                </p:stCondLst>
                                <p:childTnLst>
                                  <p:par>
                                    <p:cTn id="128" presetID="31" presetClass="entr" presetSubtype="0" fill="hold" grpId="0" nodeType="afterEffect">
                                      <p:stCondLst>
                                        <p:cond delay="0"/>
                                      </p:stCondLst>
                                      <p:childTnLst>
                                        <p:set>
                                          <p:cBhvr>
                                            <p:cTn id="129" dur="1" fill="hold">
                                              <p:stCondLst>
                                                <p:cond delay="0"/>
                                              </p:stCondLst>
                                            </p:cTn>
                                            <p:tgtEl>
                                              <p:spTgt spid="95"/>
                                            </p:tgtEl>
                                            <p:attrNameLst>
                                              <p:attrName>style.visibility</p:attrName>
                                            </p:attrNameLst>
                                          </p:cBhvr>
                                          <p:to>
                                            <p:strVal val="visible"/>
                                          </p:to>
                                        </p:set>
                                        <p:anim calcmode="lin" valueType="num">
                                          <p:cBhvr>
                                            <p:cTn id="130" dur="500" fill="hold"/>
                                            <p:tgtEl>
                                              <p:spTgt spid="95"/>
                                            </p:tgtEl>
                                            <p:attrNameLst>
                                              <p:attrName>ppt_w</p:attrName>
                                            </p:attrNameLst>
                                          </p:cBhvr>
                                          <p:tavLst>
                                            <p:tav tm="0">
                                              <p:val>
                                                <p:fltVal val="0"/>
                                              </p:val>
                                            </p:tav>
                                            <p:tav tm="100000">
                                              <p:val>
                                                <p:strVal val="#ppt_w"/>
                                              </p:val>
                                            </p:tav>
                                          </p:tavLst>
                                        </p:anim>
                                        <p:anim calcmode="lin" valueType="num">
                                          <p:cBhvr>
                                            <p:cTn id="131" dur="500" fill="hold"/>
                                            <p:tgtEl>
                                              <p:spTgt spid="95"/>
                                            </p:tgtEl>
                                            <p:attrNameLst>
                                              <p:attrName>ppt_h</p:attrName>
                                            </p:attrNameLst>
                                          </p:cBhvr>
                                          <p:tavLst>
                                            <p:tav tm="0">
                                              <p:val>
                                                <p:fltVal val="0"/>
                                              </p:val>
                                            </p:tav>
                                            <p:tav tm="100000">
                                              <p:val>
                                                <p:strVal val="#ppt_h"/>
                                              </p:val>
                                            </p:tav>
                                          </p:tavLst>
                                        </p:anim>
                                        <p:anim calcmode="lin" valueType="num">
                                          <p:cBhvr>
                                            <p:cTn id="132" dur="500" fill="hold"/>
                                            <p:tgtEl>
                                              <p:spTgt spid="95"/>
                                            </p:tgtEl>
                                            <p:attrNameLst>
                                              <p:attrName>style.rotation</p:attrName>
                                            </p:attrNameLst>
                                          </p:cBhvr>
                                          <p:tavLst>
                                            <p:tav tm="0">
                                              <p:val>
                                                <p:fltVal val="90"/>
                                              </p:val>
                                            </p:tav>
                                            <p:tav tm="100000">
                                              <p:val>
                                                <p:fltVal val="0"/>
                                              </p:val>
                                            </p:tav>
                                          </p:tavLst>
                                        </p:anim>
                                        <p:animEffect transition="in" filter="fade">
                                          <p:cBhvr>
                                            <p:cTn id="133" dur="500"/>
                                            <p:tgtEl>
                                              <p:spTgt spid="95"/>
                                            </p:tgtEl>
                                          </p:cBhvr>
                                        </p:animEffect>
                                      </p:childTnLst>
                                    </p:cTn>
                                  </p:par>
                                </p:childTnLst>
                              </p:cTn>
                            </p:par>
                            <p:par>
                              <p:cTn id="134" fill="hold">
                                <p:stCondLst>
                                  <p:cond delay="10000"/>
                                </p:stCondLst>
                                <p:childTnLst>
                                  <p:par>
                                    <p:cTn id="135" presetID="22" presetClass="entr" presetSubtype="8" fill="hold" grpId="0" nodeType="afterEffect">
                                      <p:stCondLst>
                                        <p:cond delay="0"/>
                                      </p:stCondLst>
                                      <p:childTnLst>
                                        <p:set>
                                          <p:cBhvr>
                                            <p:cTn id="136" dur="1" fill="hold">
                                              <p:stCondLst>
                                                <p:cond delay="0"/>
                                              </p:stCondLst>
                                            </p:cTn>
                                            <p:tgtEl>
                                              <p:spTgt spid="96"/>
                                            </p:tgtEl>
                                            <p:attrNameLst>
                                              <p:attrName>style.visibility</p:attrName>
                                            </p:attrNameLst>
                                          </p:cBhvr>
                                          <p:to>
                                            <p:strVal val="visible"/>
                                          </p:to>
                                        </p:set>
                                        <p:animEffect transition="in" filter="wipe(left)">
                                          <p:cBhvr>
                                            <p:cTn id="13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99" grpId="0" animBg="1"/>
          <p:bldP spid="98" grpId="0" animBg="1"/>
          <p:bldP spid="97" grpId="0" animBg="1"/>
          <p:bldP spid="26" grpId="0"/>
          <p:bldP spid="2" grpId="0" animBg="1"/>
          <p:bldP spid="2" grpId="1" animBg="1"/>
          <p:bldP spid="5" grpId="0"/>
          <p:bldP spid="86" grpId="0"/>
          <p:bldP spid="87" grpId="0"/>
          <p:bldP spid="88" grpId="0"/>
          <p:bldP spid="89" grpId="0"/>
          <p:bldP spid="90" grpId="0"/>
          <p:bldP spid="91" grpId="0"/>
          <p:bldP spid="92" grpId="0"/>
          <p:bldP spid="93" grpId="0"/>
          <p:bldP spid="94" grpId="0"/>
          <p:bldP spid="95" grpId="0"/>
          <p:bldP spid="9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90"/>
                                              </p:val>
                                            </p:tav>
                                            <p:tav tm="100000">
                                              <p:val>
                                                <p:fltVal val="0"/>
                                              </p:val>
                                            </p:tav>
                                          </p:tavLst>
                                        </p:anim>
                                        <p:animEffect transition="in" filter="fade">
                                          <p:cBhvr>
                                            <p:cTn id="10" dur="400"/>
                                            <p:tgtEl>
                                              <p:spTgt spid="2"/>
                                            </p:tgtEl>
                                          </p:cBhvr>
                                        </p:animEffect>
                                      </p:childTnLst>
                                    </p:cTn>
                                  </p:par>
                                  <p:par>
                                    <p:cTn id="11" presetID="8" presetClass="emph" presetSubtype="0" fill="hold" grpId="1" nodeType="withEffect">
                                      <p:stCondLst>
                                        <p:cond delay="0"/>
                                      </p:stCondLst>
                                      <p:childTnLst>
                                        <p:animRot by="21600000">
                                          <p:cBhvr>
                                            <p:cTn id="12" dur="400" fill="hold"/>
                                            <p:tgtEl>
                                              <p:spTgt spid="2"/>
                                            </p:tgtEl>
                                            <p:attrNameLst>
                                              <p:attrName>r</p:attrName>
                                            </p:attrNameLst>
                                          </p:cBhvr>
                                        </p:animRo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2" presetClass="entr" presetSubtype="8" fill="hold" grpId="0" nodeType="afterEffect">
                                      <p:stCondLst>
                                        <p:cond delay="0"/>
                                      </p:stCondLst>
                                      <p:childTnLst>
                                        <p:set>
                                          <p:cBhvr>
                                            <p:cTn id="19" dur="1" fill="hold">
                                              <p:stCondLst>
                                                <p:cond delay="0"/>
                                              </p:stCondLst>
                                            </p:cTn>
                                            <p:tgtEl>
                                              <p:spTgt spid="97"/>
                                            </p:tgtEl>
                                            <p:attrNameLst>
                                              <p:attrName>style.visibility</p:attrName>
                                            </p:attrNameLst>
                                          </p:cBhvr>
                                          <p:to>
                                            <p:strVal val="visible"/>
                                          </p:to>
                                        </p:set>
                                        <p:anim calcmode="lin" valueType="num">
                                          <p:cBhvr additive="base">
                                            <p:cTn id="20" dur="400" fill="hold"/>
                                            <p:tgtEl>
                                              <p:spTgt spid="97"/>
                                            </p:tgtEl>
                                            <p:attrNameLst>
                                              <p:attrName>ppt_x</p:attrName>
                                            </p:attrNameLst>
                                          </p:cBhvr>
                                          <p:tavLst>
                                            <p:tav tm="0">
                                              <p:val>
                                                <p:strVal val="0-#ppt_w/2"/>
                                              </p:val>
                                            </p:tav>
                                            <p:tav tm="100000">
                                              <p:val>
                                                <p:strVal val="#ppt_x"/>
                                              </p:val>
                                            </p:tav>
                                          </p:tavLst>
                                        </p:anim>
                                        <p:anim calcmode="lin" valueType="num">
                                          <p:cBhvr additive="base">
                                            <p:cTn id="21" dur="400" fill="hold"/>
                                            <p:tgtEl>
                                              <p:spTgt spid="9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100"/>
                                      </p:stCondLst>
                                      <p:childTnLst>
                                        <p:set>
                                          <p:cBhvr>
                                            <p:cTn id="23" dur="1" fill="hold">
                                              <p:stCondLst>
                                                <p:cond delay="0"/>
                                              </p:stCondLst>
                                            </p:cTn>
                                            <p:tgtEl>
                                              <p:spTgt spid="98"/>
                                            </p:tgtEl>
                                            <p:attrNameLst>
                                              <p:attrName>style.visibility</p:attrName>
                                            </p:attrNameLst>
                                          </p:cBhvr>
                                          <p:to>
                                            <p:strVal val="visible"/>
                                          </p:to>
                                        </p:set>
                                        <p:anim calcmode="lin" valueType="num">
                                          <p:cBhvr additive="base">
                                            <p:cTn id="24" dur="400" fill="hold"/>
                                            <p:tgtEl>
                                              <p:spTgt spid="98"/>
                                            </p:tgtEl>
                                            <p:attrNameLst>
                                              <p:attrName>ppt_x</p:attrName>
                                            </p:attrNameLst>
                                          </p:cBhvr>
                                          <p:tavLst>
                                            <p:tav tm="0">
                                              <p:val>
                                                <p:strVal val="0-#ppt_w/2"/>
                                              </p:val>
                                            </p:tav>
                                            <p:tav tm="100000">
                                              <p:val>
                                                <p:strVal val="#ppt_x"/>
                                              </p:val>
                                            </p:tav>
                                          </p:tavLst>
                                        </p:anim>
                                        <p:anim calcmode="lin" valueType="num">
                                          <p:cBhvr additive="base">
                                            <p:cTn id="25" dur="400" fill="hold"/>
                                            <p:tgtEl>
                                              <p:spTgt spid="98"/>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200"/>
                                      </p:stCondLst>
                                      <p:childTnLst>
                                        <p:set>
                                          <p:cBhvr>
                                            <p:cTn id="27" dur="1" fill="hold">
                                              <p:stCondLst>
                                                <p:cond delay="0"/>
                                              </p:stCondLst>
                                            </p:cTn>
                                            <p:tgtEl>
                                              <p:spTgt spid="99"/>
                                            </p:tgtEl>
                                            <p:attrNameLst>
                                              <p:attrName>style.visibility</p:attrName>
                                            </p:attrNameLst>
                                          </p:cBhvr>
                                          <p:to>
                                            <p:strVal val="visible"/>
                                          </p:to>
                                        </p:set>
                                        <p:anim calcmode="lin" valueType="num">
                                          <p:cBhvr additive="base">
                                            <p:cTn id="28" dur="400" fill="hold"/>
                                            <p:tgtEl>
                                              <p:spTgt spid="99"/>
                                            </p:tgtEl>
                                            <p:attrNameLst>
                                              <p:attrName>ppt_x</p:attrName>
                                            </p:attrNameLst>
                                          </p:cBhvr>
                                          <p:tavLst>
                                            <p:tav tm="0">
                                              <p:val>
                                                <p:strVal val="0-#ppt_w/2"/>
                                              </p:val>
                                            </p:tav>
                                            <p:tav tm="100000">
                                              <p:val>
                                                <p:strVal val="#ppt_x"/>
                                              </p:val>
                                            </p:tav>
                                          </p:tavLst>
                                        </p:anim>
                                        <p:anim calcmode="lin" valueType="num">
                                          <p:cBhvr additive="base">
                                            <p:cTn id="29" dur="400" fill="hold"/>
                                            <p:tgtEl>
                                              <p:spTgt spid="99"/>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additive="base">
                                            <p:cTn id="32" dur="400" fill="hold"/>
                                            <p:tgtEl>
                                              <p:spTgt spid="102"/>
                                            </p:tgtEl>
                                            <p:attrNameLst>
                                              <p:attrName>ppt_x</p:attrName>
                                            </p:attrNameLst>
                                          </p:cBhvr>
                                          <p:tavLst>
                                            <p:tav tm="0">
                                              <p:val>
                                                <p:strVal val="1+#ppt_w/2"/>
                                              </p:val>
                                            </p:tav>
                                            <p:tav tm="100000">
                                              <p:val>
                                                <p:strVal val="#ppt_x"/>
                                              </p:val>
                                            </p:tav>
                                          </p:tavLst>
                                        </p:anim>
                                        <p:anim calcmode="lin" valueType="num">
                                          <p:cBhvr additive="base">
                                            <p:cTn id="33" dur="400" fill="hold"/>
                                            <p:tgtEl>
                                              <p:spTgt spid="102"/>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100"/>
                                      </p:stCondLst>
                                      <p:childTnLst>
                                        <p:set>
                                          <p:cBhvr>
                                            <p:cTn id="35" dur="1" fill="hold">
                                              <p:stCondLst>
                                                <p:cond delay="0"/>
                                              </p:stCondLst>
                                            </p:cTn>
                                            <p:tgtEl>
                                              <p:spTgt spid="101"/>
                                            </p:tgtEl>
                                            <p:attrNameLst>
                                              <p:attrName>style.visibility</p:attrName>
                                            </p:attrNameLst>
                                          </p:cBhvr>
                                          <p:to>
                                            <p:strVal val="visible"/>
                                          </p:to>
                                        </p:set>
                                        <p:anim calcmode="lin" valueType="num">
                                          <p:cBhvr additive="base">
                                            <p:cTn id="36" dur="400" fill="hold"/>
                                            <p:tgtEl>
                                              <p:spTgt spid="101"/>
                                            </p:tgtEl>
                                            <p:attrNameLst>
                                              <p:attrName>ppt_x</p:attrName>
                                            </p:attrNameLst>
                                          </p:cBhvr>
                                          <p:tavLst>
                                            <p:tav tm="0">
                                              <p:val>
                                                <p:strVal val="1+#ppt_w/2"/>
                                              </p:val>
                                            </p:tav>
                                            <p:tav tm="100000">
                                              <p:val>
                                                <p:strVal val="#ppt_x"/>
                                              </p:val>
                                            </p:tav>
                                          </p:tavLst>
                                        </p:anim>
                                        <p:anim calcmode="lin" valueType="num">
                                          <p:cBhvr additive="base">
                                            <p:cTn id="37" dur="400" fill="hold"/>
                                            <p:tgtEl>
                                              <p:spTgt spid="101"/>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200"/>
                                      </p:stCondLst>
                                      <p:childTnLst>
                                        <p:set>
                                          <p:cBhvr>
                                            <p:cTn id="39" dur="1" fill="hold">
                                              <p:stCondLst>
                                                <p:cond delay="0"/>
                                              </p:stCondLst>
                                            </p:cTn>
                                            <p:tgtEl>
                                              <p:spTgt spid="100"/>
                                            </p:tgtEl>
                                            <p:attrNameLst>
                                              <p:attrName>style.visibility</p:attrName>
                                            </p:attrNameLst>
                                          </p:cBhvr>
                                          <p:to>
                                            <p:strVal val="visible"/>
                                          </p:to>
                                        </p:set>
                                        <p:anim calcmode="lin" valueType="num">
                                          <p:cBhvr additive="base">
                                            <p:cTn id="40" dur="400" fill="hold"/>
                                            <p:tgtEl>
                                              <p:spTgt spid="100"/>
                                            </p:tgtEl>
                                            <p:attrNameLst>
                                              <p:attrName>ppt_x</p:attrName>
                                            </p:attrNameLst>
                                          </p:cBhvr>
                                          <p:tavLst>
                                            <p:tav tm="0">
                                              <p:val>
                                                <p:strVal val="1+#ppt_w/2"/>
                                              </p:val>
                                            </p:tav>
                                            <p:tav tm="100000">
                                              <p:val>
                                                <p:strVal val="#ppt_x"/>
                                              </p:val>
                                            </p:tav>
                                          </p:tavLst>
                                        </p:anim>
                                        <p:anim calcmode="lin" valueType="num">
                                          <p:cBhvr additive="base">
                                            <p:cTn id="41" dur="400" fill="hold"/>
                                            <p:tgtEl>
                                              <p:spTgt spid="100"/>
                                            </p:tgtEl>
                                            <p:attrNameLst>
                                              <p:attrName>ppt_y</p:attrName>
                                            </p:attrNameLst>
                                          </p:cBhvr>
                                          <p:tavLst>
                                            <p:tav tm="0">
                                              <p:val>
                                                <p:strVal val="#ppt_y"/>
                                              </p:val>
                                            </p:tav>
                                            <p:tav tm="100000">
                                              <p:val>
                                                <p:strVal val="#ppt_y"/>
                                              </p:val>
                                            </p:tav>
                                          </p:tavLst>
                                        </p:anim>
                                      </p:childTnLst>
                                    </p:cTn>
                                  </p:par>
                                </p:childTnLst>
                              </p:cTn>
                            </p:par>
                            <p:par>
                              <p:cTn id="42" fill="hold">
                                <p:stCondLst>
                                  <p:cond delay="1500"/>
                                </p:stCondLst>
                                <p:childTnLst>
                                  <p:par>
                                    <p:cTn id="43" presetID="2" presetClass="entr" presetSubtype="8"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400" fill="hold"/>
                                            <p:tgtEl>
                                              <p:spTgt spid="4"/>
                                            </p:tgtEl>
                                            <p:attrNameLst>
                                              <p:attrName>ppt_x</p:attrName>
                                            </p:attrNameLst>
                                          </p:cBhvr>
                                          <p:tavLst>
                                            <p:tav tm="0">
                                              <p:val>
                                                <p:strVal val="0-#ppt_w/2"/>
                                              </p:val>
                                            </p:tav>
                                            <p:tav tm="100000">
                                              <p:val>
                                                <p:strVal val="#ppt_x"/>
                                              </p:val>
                                            </p:tav>
                                          </p:tavLst>
                                        </p:anim>
                                        <p:anim calcmode="lin" valueType="num">
                                          <p:cBhvr additive="base">
                                            <p:cTn id="46" dur="400" fill="hold"/>
                                            <p:tgtEl>
                                              <p:spTgt spid="4"/>
                                            </p:tgtEl>
                                            <p:attrNameLst>
                                              <p:attrName>ppt_y</p:attrName>
                                            </p:attrNameLst>
                                          </p:cBhvr>
                                          <p:tavLst>
                                            <p:tav tm="0">
                                              <p:val>
                                                <p:strVal val="#ppt_y"/>
                                              </p:val>
                                            </p:tav>
                                            <p:tav tm="100000">
                                              <p:val>
                                                <p:strVal val="#ppt_y"/>
                                              </p:val>
                                            </p:tav>
                                          </p:tavLst>
                                        </p:anim>
                                      </p:childTnLst>
                                    </p:cTn>
                                  </p:par>
                                </p:childTnLst>
                              </p:cTn>
                            </p:par>
                            <p:par>
                              <p:cTn id="47" fill="hold">
                                <p:stCondLst>
                                  <p:cond delay="2000"/>
                                </p:stCondLst>
                                <p:childTnLst>
                                  <p:par>
                                    <p:cTn id="48" presetID="31" presetClass="entr" presetSubtype="0"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 calcmode="lin" valueType="num">
                                          <p:cBhvr>
                                            <p:cTn id="50" dur="500" fill="hold"/>
                                            <p:tgtEl>
                                              <p:spTgt spid="5"/>
                                            </p:tgtEl>
                                            <p:attrNameLst>
                                              <p:attrName>ppt_w</p:attrName>
                                            </p:attrNameLst>
                                          </p:cBhvr>
                                          <p:tavLst>
                                            <p:tav tm="0">
                                              <p:val>
                                                <p:fltVal val="0"/>
                                              </p:val>
                                            </p:tav>
                                            <p:tav tm="100000">
                                              <p:val>
                                                <p:strVal val="#ppt_w"/>
                                              </p:val>
                                            </p:tav>
                                          </p:tavLst>
                                        </p:anim>
                                        <p:anim calcmode="lin" valueType="num">
                                          <p:cBhvr>
                                            <p:cTn id="51" dur="500" fill="hold"/>
                                            <p:tgtEl>
                                              <p:spTgt spid="5"/>
                                            </p:tgtEl>
                                            <p:attrNameLst>
                                              <p:attrName>ppt_h</p:attrName>
                                            </p:attrNameLst>
                                          </p:cBhvr>
                                          <p:tavLst>
                                            <p:tav tm="0">
                                              <p:val>
                                                <p:fltVal val="0"/>
                                              </p:val>
                                            </p:tav>
                                            <p:tav tm="100000">
                                              <p:val>
                                                <p:strVal val="#ppt_h"/>
                                              </p:val>
                                            </p:tav>
                                          </p:tavLst>
                                        </p:anim>
                                        <p:anim calcmode="lin" valueType="num">
                                          <p:cBhvr>
                                            <p:cTn id="52" dur="500" fill="hold"/>
                                            <p:tgtEl>
                                              <p:spTgt spid="5"/>
                                            </p:tgtEl>
                                            <p:attrNameLst>
                                              <p:attrName>style.rotation</p:attrName>
                                            </p:attrNameLst>
                                          </p:cBhvr>
                                          <p:tavLst>
                                            <p:tav tm="0">
                                              <p:val>
                                                <p:fltVal val="90"/>
                                              </p:val>
                                            </p:tav>
                                            <p:tav tm="100000">
                                              <p:val>
                                                <p:fltVal val="0"/>
                                              </p:val>
                                            </p:tav>
                                          </p:tavLst>
                                        </p:anim>
                                        <p:animEffect transition="in" filter="fade">
                                          <p:cBhvr>
                                            <p:cTn id="53" dur="500"/>
                                            <p:tgtEl>
                                              <p:spTgt spid="5"/>
                                            </p:tgtEl>
                                          </p:cBhvr>
                                        </p:animEffect>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86"/>
                                            </p:tgtEl>
                                            <p:attrNameLst>
                                              <p:attrName>style.visibility</p:attrName>
                                            </p:attrNameLst>
                                          </p:cBhvr>
                                          <p:to>
                                            <p:strVal val="visible"/>
                                          </p:to>
                                        </p:set>
                                        <p:animEffect transition="in" filter="wipe(left)">
                                          <p:cBhvr>
                                            <p:cTn id="57" dur="500"/>
                                            <p:tgtEl>
                                              <p:spTgt spid="86"/>
                                            </p:tgtEl>
                                          </p:cBhvr>
                                        </p:animEffect>
                                      </p:childTnLst>
                                    </p:cTn>
                                  </p:par>
                                </p:childTnLst>
                              </p:cTn>
                            </p:par>
                            <p:par>
                              <p:cTn id="58" fill="hold">
                                <p:stCondLst>
                                  <p:cond delay="3000"/>
                                </p:stCondLst>
                                <p:childTnLst>
                                  <p:par>
                                    <p:cTn id="59" presetID="2" presetClass="entr" presetSubtype="8" fill="hold" nodeType="after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400" fill="hold"/>
                                            <p:tgtEl>
                                              <p:spTgt spid="21"/>
                                            </p:tgtEl>
                                            <p:attrNameLst>
                                              <p:attrName>ppt_x</p:attrName>
                                            </p:attrNameLst>
                                          </p:cBhvr>
                                          <p:tavLst>
                                            <p:tav tm="0">
                                              <p:val>
                                                <p:strVal val="0-#ppt_w/2"/>
                                              </p:val>
                                            </p:tav>
                                            <p:tav tm="100000">
                                              <p:val>
                                                <p:strVal val="#ppt_x"/>
                                              </p:val>
                                            </p:tav>
                                          </p:tavLst>
                                        </p:anim>
                                        <p:anim calcmode="lin" valueType="num">
                                          <p:cBhvr additive="base">
                                            <p:cTn id="62" dur="400" fill="hold"/>
                                            <p:tgtEl>
                                              <p:spTgt spid="21"/>
                                            </p:tgtEl>
                                            <p:attrNameLst>
                                              <p:attrName>ppt_y</p:attrName>
                                            </p:attrNameLst>
                                          </p:cBhvr>
                                          <p:tavLst>
                                            <p:tav tm="0">
                                              <p:val>
                                                <p:strVal val="#ppt_y"/>
                                              </p:val>
                                            </p:tav>
                                            <p:tav tm="100000">
                                              <p:val>
                                                <p:strVal val="#ppt_y"/>
                                              </p:val>
                                            </p:tav>
                                          </p:tavLst>
                                        </p:anim>
                                      </p:childTnLst>
                                    </p:cTn>
                                  </p:par>
                                </p:childTnLst>
                              </p:cTn>
                            </p:par>
                            <p:par>
                              <p:cTn id="63" fill="hold">
                                <p:stCondLst>
                                  <p:cond delay="3500"/>
                                </p:stCondLst>
                                <p:childTnLst>
                                  <p:par>
                                    <p:cTn id="64" presetID="31" presetClass="entr" presetSubtype="0" fill="hold" grpId="0" nodeType="afterEffect">
                                      <p:stCondLst>
                                        <p:cond delay="0"/>
                                      </p:stCondLst>
                                      <p:childTnLst>
                                        <p:set>
                                          <p:cBhvr>
                                            <p:cTn id="65" dur="1" fill="hold">
                                              <p:stCondLst>
                                                <p:cond delay="0"/>
                                              </p:stCondLst>
                                            </p:cTn>
                                            <p:tgtEl>
                                              <p:spTgt spid="87"/>
                                            </p:tgtEl>
                                            <p:attrNameLst>
                                              <p:attrName>style.visibility</p:attrName>
                                            </p:attrNameLst>
                                          </p:cBhvr>
                                          <p:to>
                                            <p:strVal val="visible"/>
                                          </p:to>
                                        </p:set>
                                        <p:anim calcmode="lin" valueType="num">
                                          <p:cBhvr>
                                            <p:cTn id="66" dur="500" fill="hold"/>
                                            <p:tgtEl>
                                              <p:spTgt spid="87"/>
                                            </p:tgtEl>
                                            <p:attrNameLst>
                                              <p:attrName>ppt_w</p:attrName>
                                            </p:attrNameLst>
                                          </p:cBhvr>
                                          <p:tavLst>
                                            <p:tav tm="0">
                                              <p:val>
                                                <p:fltVal val="0"/>
                                              </p:val>
                                            </p:tav>
                                            <p:tav tm="100000">
                                              <p:val>
                                                <p:strVal val="#ppt_w"/>
                                              </p:val>
                                            </p:tav>
                                          </p:tavLst>
                                        </p:anim>
                                        <p:anim calcmode="lin" valueType="num">
                                          <p:cBhvr>
                                            <p:cTn id="67" dur="500" fill="hold"/>
                                            <p:tgtEl>
                                              <p:spTgt spid="87"/>
                                            </p:tgtEl>
                                            <p:attrNameLst>
                                              <p:attrName>ppt_h</p:attrName>
                                            </p:attrNameLst>
                                          </p:cBhvr>
                                          <p:tavLst>
                                            <p:tav tm="0">
                                              <p:val>
                                                <p:fltVal val="0"/>
                                              </p:val>
                                            </p:tav>
                                            <p:tav tm="100000">
                                              <p:val>
                                                <p:strVal val="#ppt_h"/>
                                              </p:val>
                                            </p:tav>
                                          </p:tavLst>
                                        </p:anim>
                                        <p:anim calcmode="lin" valueType="num">
                                          <p:cBhvr>
                                            <p:cTn id="68" dur="500" fill="hold"/>
                                            <p:tgtEl>
                                              <p:spTgt spid="87"/>
                                            </p:tgtEl>
                                            <p:attrNameLst>
                                              <p:attrName>style.rotation</p:attrName>
                                            </p:attrNameLst>
                                          </p:cBhvr>
                                          <p:tavLst>
                                            <p:tav tm="0">
                                              <p:val>
                                                <p:fltVal val="90"/>
                                              </p:val>
                                            </p:tav>
                                            <p:tav tm="100000">
                                              <p:val>
                                                <p:fltVal val="0"/>
                                              </p:val>
                                            </p:tav>
                                          </p:tavLst>
                                        </p:anim>
                                        <p:animEffect transition="in" filter="fade">
                                          <p:cBhvr>
                                            <p:cTn id="69" dur="500"/>
                                            <p:tgtEl>
                                              <p:spTgt spid="87"/>
                                            </p:tgtEl>
                                          </p:cBhvr>
                                        </p:animEffect>
                                      </p:childTnLst>
                                    </p:cTn>
                                  </p:par>
                                </p:childTnLst>
                              </p:cTn>
                            </p:par>
                            <p:par>
                              <p:cTn id="70" fill="hold">
                                <p:stCondLst>
                                  <p:cond delay="4000"/>
                                </p:stCondLst>
                                <p:childTnLst>
                                  <p:par>
                                    <p:cTn id="71" presetID="22" presetClass="entr" presetSubtype="8" fill="hold" grpId="0" nodeType="afterEffect">
                                      <p:stCondLst>
                                        <p:cond delay="0"/>
                                      </p:stCondLst>
                                      <p:childTnLst>
                                        <p:set>
                                          <p:cBhvr>
                                            <p:cTn id="72" dur="1" fill="hold">
                                              <p:stCondLst>
                                                <p:cond delay="0"/>
                                              </p:stCondLst>
                                            </p:cTn>
                                            <p:tgtEl>
                                              <p:spTgt spid="88"/>
                                            </p:tgtEl>
                                            <p:attrNameLst>
                                              <p:attrName>style.visibility</p:attrName>
                                            </p:attrNameLst>
                                          </p:cBhvr>
                                          <p:to>
                                            <p:strVal val="visible"/>
                                          </p:to>
                                        </p:set>
                                        <p:animEffect transition="in" filter="wipe(left)">
                                          <p:cBhvr>
                                            <p:cTn id="73" dur="500"/>
                                            <p:tgtEl>
                                              <p:spTgt spid="88"/>
                                            </p:tgtEl>
                                          </p:cBhvr>
                                        </p:animEffect>
                                      </p:childTnLst>
                                    </p:cTn>
                                  </p:par>
                                </p:childTnLst>
                              </p:cTn>
                            </p:par>
                            <p:par>
                              <p:cTn id="74" fill="hold">
                                <p:stCondLst>
                                  <p:cond delay="4500"/>
                                </p:stCondLst>
                                <p:childTnLst>
                                  <p:par>
                                    <p:cTn id="75" presetID="2" presetClass="entr" presetSubtype="8" fill="hold" nodeType="after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400" fill="hold"/>
                                            <p:tgtEl>
                                              <p:spTgt spid="22"/>
                                            </p:tgtEl>
                                            <p:attrNameLst>
                                              <p:attrName>ppt_x</p:attrName>
                                            </p:attrNameLst>
                                          </p:cBhvr>
                                          <p:tavLst>
                                            <p:tav tm="0">
                                              <p:val>
                                                <p:strVal val="0-#ppt_w/2"/>
                                              </p:val>
                                            </p:tav>
                                            <p:tav tm="100000">
                                              <p:val>
                                                <p:strVal val="#ppt_x"/>
                                              </p:val>
                                            </p:tav>
                                          </p:tavLst>
                                        </p:anim>
                                        <p:anim calcmode="lin" valueType="num">
                                          <p:cBhvr additive="base">
                                            <p:cTn id="78" dur="400" fill="hold"/>
                                            <p:tgtEl>
                                              <p:spTgt spid="22"/>
                                            </p:tgtEl>
                                            <p:attrNameLst>
                                              <p:attrName>ppt_y</p:attrName>
                                            </p:attrNameLst>
                                          </p:cBhvr>
                                          <p:tavLst>
                                            <p:tav tm="0">
                                              <p:val>
                                                <p:strVal val="#ppt_y"/>
                                              </p:val>
                                            </p:tav>
                                            <p:tav tm="100000">
                                              <p:val>
                                                <p:strVal val="#ppt_y"/>
                                              </p:val>
                                            </p:tav>
                                          </p:tavLst>
                                        </p:anim>
                                      </p:childTnLst>
                                    </p:cTn>
                                  </p:par>
                                </p:childTnLst>
                              </p:cTn>
                            </p:par>
                            <p:par>
                              <p:cTn id="79" fill="hold">
                                <p:stCondLst>
                                  <p:cond delay="5000"/>
                                </p:stCondLst>
                                <p:childTnLst>
                                  <p:par>
                                    <p:cTn id="80" presetID="31" presetClass="entr" presetSubtype="0" fill="hold" grpId="0" nodeType="afterEffect">
                                      <p:stCondLst>
                                        <p:cond delay="0"/>
                                      </p:stCondLst>
                                      <p:childTnLst>
                                        <p:set>
                                          <p:cBhvr>
                                            <p:cTn id="81" dur="1" fill="hold">
                                              <p:stCondLst>
                                                <p:cond delay="0"/>
                                              </p:stCondLst>
                                            </p:cTn>
                                            <p:tgtEl>
                                              <p:spTgt spid="89"/>
                                            </p:tgtEl>
                                            <p:attrNameLst>
                                              <p:attrName>style.visibility</p:attrName>
                                            </p:attrNameLst>
                                          </p:cBhvr>
                                          <p:to>
                                            <p:strVal val="visible"/>
                                          </p:to>
                                        </p:set>
                                        <p:anim calcmode="lin" valueType="num">
                                          <p:cBhvr>
                                            <p:cTn id="82" dur="500" fill="hold"/>
                                            <p:tgtEl>
                                              <p:spTgt spid="89"/>
                                            </p:tgtEl>
                                            <p:attrNameLst>
                                              <p:attrName>ppt_w</p:attrName>
                                            </p:attrNameLst>
                                          </p:cBhvr>
                                          <p:tavLst>
                                            <p:tav tm="0">
                                              <p:val>
                                                <p:fltVal val="0"/>
                                              </p:val>
                                            </p:tav>
                                            <p:tav tm="100000">
                                              <p:val>
                                                <p:strVal val="#ppt_w"/>
                                              </p:val>
                                            </p:tav>
                                          </p:tavLst>
                                        </p:anim>
                                        <p:anim calcmode="lin" valueType="num">
                                          <p:cBhvr>
                                            <p:cTn id="83" dur="500" fill="hold"/>
                                            <p:tgtEl>
                                              <p:spTgt spid="89"/>
                                            </p:tgtEl>
                                            <p:attrNameLst>
                                              <p:attrName>ppt_h</p:attrName>
                                            </p:attrNameLst>
                                          </p:cBhvr>
                                          <p:tavLst>
                                            <p:tav tm="0">
                                              <p:val>
                                                <p:fltVal val="0"/>
                                              </p:val>
                                            </p:tav>
                                            <p:tav tm="100000">
                                              <p:val>
                                                <p:strVal val="#ppt_h"/>
                                              </p:val>
                                            </p:tav>
                                          </p:tavLst>
                                        </p:anim>
                                        <p:anim calcmode="lin" valueType="num">
                                          <p:cBhvr>
                                            <p:cTn id="84" dur="500" fill="hold"/>
                                            <p:tgtEl>
                                              <p:spTgt spid="89"/>
                                            </p:tgtEl>
                                            <p:attrNameLst>
                                              <p:attrName>style.rotation</p:attrName>
                                            </p:attrNameLst>
                                          </p:cBhvr>
                                          <p:tavLst>
                                            <p:tav tm="0">
                                              <p:val>
                                                <p:fltVal val="90"/>
                                              </p:val>
                                            </p:tav>
                                            <p:tav tm="100000">
                                              <p:val>
                                                <p:fltVal val="0"/>
                                              </p:val>
                                            </p:tav>
                                          </p:tavLst>
                                        </p:anim>
                                        <p:animEffect transition="in" filter="fade">
                                          <p:cBhvr>
                                            <p:cTn id="85" dur="500"/>
                                            <p:tgtEl>
                                              <p:spTgt spid="89"/>
                                            </p:tgtEl>
                                          </p:cBhvr>
                                        </p:animEffect>
                                      </p:childTnLst>
                                    </p:cTn>
                                  </p:par>
                                </p:childTnLst>
                              </p:cTn>
                            </p:par>
                            <p:par>
                              <p:cTn id="86" fill="hold">
                                <p:stCondLst>
                                  <p:cond delay="5500"/>
                                </p:stCondLst>
                                <p:childTnLst>
                                  <p:par>
                                    <p:cTn id="87" presetID="22" presetClass="entr" presetSubtype="8" fill="hold" grpId="0" nodeType="afterEffect">
                                      <p:stCondLst>
                                        <p:cond delay="0"/>
                                      </p:stCondLst>
                                      <p:childTnLst>
                                        <p:set>
                                          <p:cBhvr>
                                            <p:cTn id="88" dur="1" fill="hold">
                                              <p:stCondLst>
                                                <p:cond delay="0"/>
                                              </p:stCondLst>
                                            </p:cTn>
                                            <p:tgtEl>
                                              <p:spTgt spid="90"/>
                                            </p:tgtEl>
                                            <p:attrNameLst>
                                              <p:attrName>style.visibility</p:attrName>
                                            </p:attrNameLst>
                                          </p:cBhvr>
                                          <p:to>
                                            <p:strVal val="visible"/>
                                          </p:to>
                                        </p:set>
                                        <p:animEffect transition="in" filter="wipe(left)">
                                          <p:cBhvr>
                                            <p:cTn id="89" dur="500"/>
                                            <p:tgtEl>
                                              <p:spTgt spid="90"/>
                                            </p:tgtEl>
                                          </p:cBhvr>
                                        </p:animEffect>
                                      </p:childTnLst>
                                    </p:cTn>
                                  </p:par>
                                </p:childTnLst>
                              </p:cTn>
                            </p:par>
                            <p:par>
                              <p:cTn id="90" fill="hold">
                                <p:stCondLst>
                                  <p:cond delay="6000"/>
                                </p:stCondLst>
                                <p:childTnLst>
                                  <p:par>
                                    <p:cTn id="91" presetID="2" presetClass="entr" presetSubtype="8" fill="hold" nodeType="afterEffect">
                                      <p:stCondLst>
                                        <p:cond delay="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400" fill="hold"/>
                                            <p:tgtEl>
                                              <p:spTgt spid="23"/>
                                            </p:tgtEl>
                                            <p:attrNameLst>
                                              <p:attrName>ppt_x</p:attrName>
                                            </p:attrNameLst>
                                          </p:cBhvr>
                                          <p:tavLst>
                                            <p:tav tm="0">
                                              <p:val>
                                                <p:strVal val="0-#ppt_w/2"/>
                                              </p:val>
                                            </p:tav>
                                            <p:tav tm="100000">
                                              <p:val>
                                                <p:strVal val="#ppt_x"/>
                                              </p:val>
                                            </p:tav>
                                          </p:tavLst>
                                        </p:anim>
                                        <p:anim calcmode="lin" valueType="num">
                                          <p:cBhvr additive="base">
                                            <p:cTn id="94" dur="400" fill="hold"/>
                                            <p:tgtEl>
                                              <p:spTgt spid="23"/>
                                            </p:tgtEl>
                                            <p:attrNameLst>
                                              <p:attrName>ppt_y</p:attrName>
                                            </p:attrNameLst>
                                          </p:cBhvr>
                                          <p:tavLst>
                                            <p:tav tm="0">
                                              <p:val>
                                                <p:strVal val="#ppt_y"/>
                                              </p:val>
                                            </p:tav>
                                            <p:tav tm="100000">
                                              <p:val>
                                                <p:strVal val="#ppt_y"/>
                                              </p:val>
                                            </p:tav>
                                          </p:tavLst>
                                        </p:anim>
                                      </p:childTnLst>
                                    </p:cTn>
                                  </p:par>
                                </p:childTnLst>
                              </p:cTn>
                            </p:par>
                            <p:par>
                              <p:cTn id="95" fill="hold">
                                <p:stCondLst>
                                  <p:cond delay="6500"/>
                                </p:stCondLst>
                                <p:childTnLst>
                                  <p:par>
                                    <p:cTn id="96" presetID="31" presetClass="entr" presetSubtype="0" fill="hold" grpId="0" nodeType="afterEffect">
                                      <p:stCondLst>
                                        <p:cond delay="0"/>
                                      </p:stCondLst>
                                      <p:childTnLst>
                                        <p:set>
                                          <p:cBhvr>
                                            <p:cTn id="97" dur="1" fill="hold">
                                              <p:stCondLst>
                                                <p:cond delay="0"/>
                                              </p:stCondLst>
                                            </p:cTn>
                                            <p:tgtEl>
                                              <p:spTgt spid="91"/>
                                            </p:tgtEl>
                                            <p:attrNameLst>
                                              <p:attrName>style.visibility</p:attrName>
                                            </p:attrNameLst>
                                          </p:cBhvr>
                                          <p:to>
                                            <p:strVal val="visible"/>
                                          </p:to>
                                        </p:set>
                                        <p:anim calcmode="lin" valueType="num">
                                          <p:cBhvr>
                                            <p:cTn id="98" dur="500" fill="hold"/>
                                            <p:tgtEl>
                                              <p:spTgt spid="91"/>
                                            </p:tgtEl>
                                            <p:attrNameLst>
                                              <p:attrName>ppt_w</p:attrName>
                                            </p:attrNameLst>
                                          </p:cBhvr>
                                          <p:tavLst>
                                            <p:tav tm="0">
                                              <p:val>
                                                <p:fltVal val="0"/>
                                              </p:val>
                                            </p:tav>
                                            <p:tav tm="100000">
                                              <p:val>
                                                <p:strVal val="#ppt_w"/>
                                              </p:val>
                                            </p:tav>
                                          </p:tavLst>
                                        </p:anim>
                                        <p:anim calcmode="lin" valueType="num">
                                          <p:cBhvr>
                                            <p:cTn id="99" dur="500" fill="hold"/>
                                            <p:tgtEl>
                                              <p:spTgt spid="91"/>
                                            </p:tgtEl>
                                            <p:attrNameLst>
                                              <p:attrName>ppt_h</p:attrName>
                                            </p:attrNameLst>
                                          </p:cBhvr>
                                          <p:tavLst>
                                            <p:tav tm="0">
                                              <p:val>
                                                <p:fltVal val="0"/>
                                              </p:val>
                                            </p:tav>
                                            <p:tav tm="100000">
                                              <p:val>
                                                <p:strVal val="#ppt_h"/>
                                              </p:val>
                                            </p:tav>
                                          </p:tavLst>
                                        </p:anim>
                                        <p:anim calcmode="lin" valueType="num">
                                          <p:cBhvr>
                                            <p:cTn id="100" dur="500" fill="hold"/>
                                            <p:tgtEl>
                                              <p:spTgt spid="91"/>
                                            </p:tgtEl>
                                            <p:attrNameLst>
                                              <p:attrName>style.rotation</p:attrName>
                                            </p:attrNameLst>
                                          </p:cBhvr>
                                          <p:tavLst>
                                            <p:tav tm="0">
                                              <p:val>
                                                <p:fltVal val="90"/>
                                              </p:val>
                                            </p:tav>
                                            <p:tav tm="100000">
                                              <p:val>
                                                <p:fltVal val="0"/>
                                              </p:val>
                                            </p:tav>
                                          </p:tavLst>
                                        </p:anim>
                                        <p:animEffect transition="in" filter="fade">
                                          <p:cBhvr>
                                            <p:cTn id="101" dur="500"/>
                                            <p:tgtEl>
                                              <p:spTgt spid="91"/>
                                            </p:tgtEl>
                                          </p:cBhvr>
                                        </p:animEffect>
                                      </p:childTnLst>
                                    </p:cTn>
                                  </p:par>
                                </p:childTnLst>
                              </p:cTn>
                            </p:par>
                            <p:par>
                              <p:cTn id="102" fill="hold">
                                <p:stCondLst>
                                  <p:cond delay="7000"/>
                                </p:stCondLst>
                                <p:childTnLst>
                                  <p:par>
                                    <p:cTn id="103" presetID="22" presetClass="entr" presetSubtype="8" fill="hold" grpId="0" nodeType="afterEffect">
                                      <p:stCondLst>
                                        <p:cond delay="0"/>
                                      </p:stCondLst>
                                      <p:childTnLst>
                                        <p:set>
                                          <p:cBhvr>
                                            <p:cTn id="104" dur="1" fill="hold">
                                              <p:stCondLst>
                                                <p:cond delay="0"/>
                                              </p:stCondLst>
                                            </p:cTn>
                                            <p:tgtEl>
                                              <p:spTgt spid="92"/>
                                            </p:tgtEl>
                                            <p:attrNameLst>
                                              <p:attrName>style.visibility</p:attrName>
                                            </p:attrNameLst>
                                          </p:cBhvr>
                                          <p:to>
                                            <p:strVal val="visible"/>
                                          </p:to>
                                        </p:set>
                                        <p:animEffect transition="in" filter="wipe(left)">
                                          <p:cBhvr>
                                            <p:cTn id="105" dur="500"/>
                                            <p:tgtEl>
                                              <p:spTgt spid="92"/>
                                            </p:tgtEl>
                                          </p:cBhvr>
                                        </p:animEffect>
                                      </p:childTnLst>
                                    </p:cTn>
                                  </p:par>
                                </p:childTnLst>
                              </p:cTn>
                            </p:par>
                            <p:par>
                              <p:cTn id="106" fill="hold">
                                <p:stCondLst>
                                  <p:cond delay="7500"/>
                                </p:stCondLst>
                                <p:childTnLst>
                                  <p:par>
                                    <p:cTn id="107" presetID="2" presetClass="entr" presetSubtype="8" fill="hold" nodeType="afterEffect">
                                      <p:stCondLst>
                                        <p:cond delay="0"/>
                                      </p:stCondLst>
                                      <p:childTnLst>
                                        <p:set>
                                          <p:cBhvr>
                                            <p:cTn id="108" dur="1" fill="hold">
                                              <p:stCondLst>
                                                <p:cond delay="0"/>
                                              </p:stCondLst>
                                            </p:cTn>
                                            <p:tgtEl>
                                              <p:spTgt spid="24"/>
                                            </p:tgtEl>
                                            <p:attrNameLst>
                                              <p:attrName>style.visibility</p:attrName>
                                            </p:attrNameLst>
                                          </p:cBhvr>
                                          <p:to>
                                            <p:strVal val="visible"/>
                                          </p:to>
                                        </p:set>
                                        <p:anim calcmode="lin" valueType="num">
                                          <p:cBhvr additive="base">
                                            <p:cTn id="109" dur="400" fill="hold"/>
                                            <p:tgtEl>
                                              <p:spTgt spid="24"/>
                                            </p:tgtEl>
                                            <p:attrNameLst>
                                              <p:attrName>ppt_x</p:attrName>
                                            </p:attrNameLst>
                                          </p:cBhvr>
                                          <p:tavLst>
                                            <p:tav tm="0">
                                              <p:val>
                                                <p:strVal val="0-#ppt_w/2"/>
                                              </p:val>
                                            </p:tav>
                                            <p:tav tm="100000">
                                              <p:val>
                                                <p:strVal val="#ppt_x"/>
                                              </p:val>
                                            </p:tav>
                                          </p:tavLst>
                                        </p:anim>
                                        <p:anim calcmode="lin" valueType="num">
                                          <p:cBhvr additive="base">
                                            <p:cTn id="110" dur="400" fill="hold"/>
                                            <p:tgtEl>
                                              <p:spTgt spid="24"/>
                                            </p:tgtEl>
                                            <p:attrNameLst>
                                              <p:attrName>ppt_y</p:attrName>
                                            </p:attrNameLst>
                                          </p:cBhvr>
                                          <p:tavLst>
                                            <p:tav tm="0">
                                              <p:val>
                                                <p:strVal val="#ppt_y"/>
                                              </p:val>
                                            </p:tav>
                                            <p:tav tm="100000">
                                              <p:val>
                                                <p:strVal val="#ppt_y"/>
                                              </p:val>
                                            </p:tav>
                                          </p:tavLst>
                                        </p:anim>
                                      </p:childTnLst>
                                    </p:cTn>
                                  </p:par>
                                </p:childTnLst>
                              </p:cTn>
                            </p:par>
                            <p:par>
                              <p:cTn id="111" fill="hold">
                                <p:stCondLst>
                                  <p:cond delay="8000"/>
                                </p:stCondLst>
                                <p:childTnLst>
                                  <p:par>
                                    <p:cTn id="112" presetID="31" presetClass="entr" presetSubtype="0" fill="hold" grpId="0" nodeType="afterEffect">
                                      <p:stCondLst>
                                        <p:cond delay="0"/>
                                      </p:stCondLst>
                                      <p:childTnLst>
                                        <p:set>
                                          <p:cBhvr>
                                            <p:cTn id="113" dur="1" fill="hold">
                                              <p:stCondLst>
                                                <p:cond delay="0"/>
                                              </p:stCondLst>
                                            </p:cTn>
                                            <p:tgtEl>
                                              <p:spTgt spid="93"/>
                                            </p:tgtEl>
                                            <p:attrNameLst>
                                              <p:attrName>style.visibility</p:attrName>
                                            </p:attrNameLst>
                                          </p:cBhvr>
                                          <p:to>
                                            <p:strVal val="visible"/>
                                          </p:to>
                                        </p:set>
                                        <p:anim calcmode="lin" valueType="num">
                                          <p:cBhvr>
                                            <p:cTn id="114" dur="500" fill="hold"/>
                                            <p:tgtEl>
                                              <p:spTgt spid="93"/>
                                            </p:tgtEl>
                                            <p:attrNameLst>
                                              <p:attrName>ppt_w</p:attrName>
                                            </p:attrNameLst>
                                          </p:cBhvr>
                                          <p:tavLst>
                                            <p:tav tm="0">
                                              <p:val>
                                                <p:fltVal val="0"/>
                                              </p:val>
                                            </p:tav>
                                            <p:tav tm="100000">
                                              <p:val>
                                                <p:strVal val="#ppt_w"/>
                                              </p:val>
                                            </p:tav>
                                          </p:tavLst>
                                        </p:anim>
                                        <p:anim calcmode="lin" valueType="num">
                                          <p:cBhvr>
                                            <p:cTn id="115" dur="500" fill="hold"/>
                                            <p:tgtEl>
                                              <p:spTgt spid="93"/>
                                            </p:tgtEl>
                                            <p:attrNameLst>
                                              <p:attrName>ppt_h</p:attrName>
                                            </p:attrNameLst>
                                          </p:cBhvr>
                                          <p:tavLst>
                                            <p:tav tm="0">
                                              <p:val>
                                                <p:fltVal val="0"/>
                                              </p:val>
                                            </p:tav>
                                            <p:tav tm="100000">
                                              <p:val>
                                                <p:strVal val="#ppt_h"/>
                                              </p:val>
                                            </p:tav>
                                          </p:tavLst>
                                        </p:anim>
                                        <p:anim calcmode="lin" valueType="num">
                                          <p:cBhvr>
                                            <p:cTn id="116" dur="500" fill="hold"/>
                                            <p:tgtEl>
                                              <p:spTgt spid="93"/>
                                            </p:tgtEl>
                                            <p:attrNameLst>
                                              <p:attrName>style.rotation</p:attrName>
                                            </p:attrNameLst>
                                          </p:cBhvr>
                                          <p:tavLst>
                                            <p:tav tm="0">
                                              <p:val>
                                                <p:fltVal val="90"/>
                                              </p:val>
                                            </p:tav>
                                            <p:tav tm="100000">
                                              <p:val>
                                                <p:fltVal val="0"/>
                                              </p:val>
                                            </p:tav>
                                          </p:tavLst>
                                        </p:anim>
                                        <p:animEffect transition="in" filter="fade">
                                          <p:cBhvr>
                                            <p:cTn id="117" dur="500"/>
                                            <p:tgtEl>
                                              <p:spTgt spid="93"/>
                                            </p:tgtEl>
                                          </p:cBhvr>
                                        </p:animEffect>
                                      </p:childTnLst>
                                    </p:cTn>
                                  </p:par>
                                </p:childTnLst>
                              </p:cTn>
                            </p:par>
                            <p:par>
                              <p:cTn id="118" fill="hold">
                                <p:stCondLst>
                                  <p:cond delay="8500"/>
                                </p:stCondLst>
                                <p:childTnLst>
                                  <p:par>
                                    <p:cTn id="119" presetID="22" presetClass="entr" presetSubtype="8" fill="hold" grpId="0" nodeType="afterEffect">
                                      <p:stCondLst>
                                        <p:cond delay="0"/>
                                      </p:stCondLst>
                                      <p:childTnLst>
                                        <p:set>
                                          <p:cBhvr>
                                            <p:cTn id="120" dur="1" fill="hold">
                                              <p:stCondLst>
                                                <p:cond delay="0"/>
                                              </p:stCondLst>
                                            </p:cTn>
                                            <p:tgtEl>
                                              <p:spTgt spid="94"/>
                                            </p:tgtEl>
                                            <p:attrNameLst>
                                              <p:attrName>style.visibility</p:attrName>
                                            </p:attrNameLst>
                                          </p:cBhvr>
                                          <p:to>
                                            <p:strVal val="visible"/>
                                          </p:to>
                                        </p:set>
                                        <p:animEffect transition="in" filter="wipe(left)">
                                          <p:cBhvr>
                                            <p:cTn id="121" dur="500"/>
                                            <p:tgtEl>
                                              <p:spTgt spid="94"/>
                                            </p:tgtEl>
                                          </p:cBhvr>
                                        </p:animEffect>
                                      </p:childTnLst>
                                    </p:cTn>
                                  </p:par>
                                </p:childTnLst>
                              </p:cTn>
                            </p:par>
                            <p:par>
                              <p:cTn id="122" fill="hold">
                                <p:stCondLst>
                                  <p:cond delay="9000"/>
                                </p:stCondLst>
                                <p:childTnLst>
                                  <p:par>
                                    <p:cTn id="123" presetID="2" presetClass="entr" presetSubtype="8" fill="hold" nodeType="afterEffect">
                                      <p:stCondLst>
                                        <p:cond delay="0"/>
                                      </p:stCondLst>
                                      <p:childTnLst>
                                        <p:set>
                                          <p:cBhvr>
                                            <p:cTn id="124" dur="1" fill="hold">
                                              <p:stCondLst>
                                                <p:cond delay="0"/>
                                              </p:stCondLst>
                                            </p:cTn>
                                            <p:tgtEl>
                                              <p:spTgt spid="25"/>
                                            </p:tgtEl>
                                            <p:attrNameLst>
                                              <p:attrName>style.visibility</p:attrName>
                                            </p:attrNameLst>
                                          </p:cBhvr>
                                          <p:to>
                                            <p:strVal val="visible"/>
                                          </p:to>
                                        </p:set>
                                        <p:anim calcmode="lin" valueType="num">
                                          <p:cBhvr additive="base">
                                            <p:cTn id="125" dur="400" fill="hold"/>
                                            <p:tgtEl>
                                              <p:spTgt spid="25"/>
                                            </p:tgtEl>
                                            <p:attrNameLst>
                                              <p:attrName>ppt_x</p:attrName>
                                            </p:attrNameLst>
                                          </p:cBhvr>
                                          <p:tavLst>
                                            <p:tav tm="0">
                                              <p:val>
                                                <p:strVal val="0-#ppt_w/2"/>
                                              </p:val>
                                            </p:tav>
                                            <p:tav tm="100000">
                                              <p:val>
                                                <p:strVal val="#ppt_x"/>
                                              </p:val>
                                            </p:tav>
                                          </p:tavLst>
                                        </p:anim>
                                        <p:anim calcmode="lin" valueType="num">
                                          <p:cBhvr additive="base">
                                            <p:cTn id="126" dur="400" fill="hold"/>
                                            <p:tgtEl>
                                              <p:spTgt spid="25"/>
                                            </p:tgtEl>
                                            <p:attrNameLst>
                                              <p:attrName>ppt_y</p:attrName>
                                            </p:attrNameLst>
                                          </p:cBhvr>
                                          <p:tavLst>
                                            <p:tav tm="0">
                                              <p:val>
                                                <p:strVal val="#ppt_y"/>
                                              </p:val>
                                            </p:tav>
                                            <p:tav tm="100000">
                                              <p:val>
                                                <p:strVal val="#ppt_y"/>
                                              </p:val>
                                            </p:tav>
                                          </p:tavLst>
                                        </p:anim>
                                      </p:childTnLst>
                                    </p:cTn>
                                  </p:par>
                                </p:childTnLst>
                              </p:cTn>
                            </p:par>
                            <p:par>
                              <p:cTn id="127" fill="hold">
                                <p:stCondLst>
                                  <p:cond delay="9500"/>
                                </p:stCondLst>
                                <p:childTnLst>
                                  <p:par>
                                    <p:cTn id="128" presetID="31" presetClass="entr" presetSubtype="0" fill="hold" grpId="0" nodeType="afterEffect">
                                      <p:stCondLst>
                                        <p:cond delay="0"/>
                                      </p:stCondLst>
                                      <p:childTnLst>
                                        <p:set>
                                          <p:cBhvr>
                                            <p:cTn id="129" dur="1" fill="hold">
                                              <p:stCondLst>
                                                <p:cond delay="0"/>
                                              </p:stCondLst>
                                            </p:cTn>
                                            <p:tgtEl>
                                              <p:spTgt spid="95"/>
                                            </p:tgtEl>
                                            <p:attrNameLst>
                                              <p:attrName>style.visibility</p:attrName>
                                            </p:attrNameLst>
                                          </p:cBhvr>
                                          <p:to>
                                            <p:strVal val="visible"/>
                                          </p:to>
                                        </p:set>
                                        <p:anim calcmode="lin" valueType="num">
                                          <p:cBhvr>
                                            <p:cTn id="130" dur="500" fill="hold"/>
                                            <p:tgtEl>
                                              <p:spTgt spid="95"/>
                                            </p:tgtEl>
                                            <p:attrNameLst>
                                              <p:attrName>ppt_w</p:attrName>
                                            </p:attrNameLst>
                                          </p:cBhvr>
                                          <p:tavLst>
                                            <p:tav tm="0">
                                              <p:val>
                                                <p:fltVal val="0"/>
                                              </p:val>
                                            </p:tav>
                                            <p:tav tm="100000">
                                              <p:val>
                                                <p:strVal val="#ppt_w"/>
                                              </p:val>
                                            </p:tav>
                                          </p:tavLst>
                                        </p:anim>
                                        <p:anim calcmode="lin" valueType="num">
                                          <p:cBhvr>
                                            <p:cTn id="131" dur="500" fill="hold"/>
                                            <p:tgtEl>
                                              <p:spTgt spid="95"/>
                                            </p:tgtEl>
                                            <p:attrNameLst>
                                              <p:attrName>ppt_h</p:attrName>
                                            </p:attrNameLst>
                                          </p:cBhvr>
                                          <p:tavLst>
                                            <p:tav tm="0">
                                              <p:val>
                                                <p:fltVal val="0"/>
                                              </p:val>
                                            </p:tav>
                                            <p:tav tm="100000">
                                              <p:val>
                                                <p:strVal val="#ppt_h"/>
                                              </p:val>
                                            </p:tav>
                                          </p:tavLst>
                                        </p:anim>
                                        <p:anim calcmode="lin" valueType="num">
                                          <p:cBhvr>
                                            <p:cTn id="132" dur="500" fill="hold"/>
                                            <p:tgtEl>
                                              <p:spTgt spid="95"/>
                                            </p:tgtEl>
                                            <p:attrNameLst>
                                              <p:attrName>style.rotation</p:attrName>
                                            </p:attrNameLst>
                                          </p:cBhvr>
                                          <p:tavLst>
                                            <p:tav tm="0">
                                              <p:val>
                                                <p:fltVal val="90"/>
                                              </p:val>
                                            </p:tav>
                                            <p:tav tm="100000">
                                              <p:val>
                                                <p:fltVal val="0"/>
                                              </p:val>
                                            </p:tav>
                                          </p:tavLst>
                                        </p:anim>
                                        <p:animEffect transition="in" filter="fade">
                                          <p:cBhvr>
                                            <p:cTn id="133" dur="500"/>
                                            <p:tgtEl>
                                              <p:spTgt spid="95"/>
                                            </p:tgtEl>
                                          </p:cBhvr>
                                        </p:animEffect>
                                      </p:childTnLst>
                                    </p:cTn>
                                  </p:par>
                                </p:childTnLst>
                              </p:cTn>
                            </p:par>
                            <p:par>
                              <p:cTn id="134" fill="hold">
                                <p:stCondLst>
                                  <p:cond delay="10000"/>
                                </p:stCondLst>
                                <p:childTnLst>
                                  <p:par>
                                    <p:cTn id="135" presetID="22" presetClass="entr" presetSubtype="8" fill="hold" grpId="0" nodeType="afterEffect">
                                      <p:stCondLst>
                                        <p:cond delay="0"/>
                                      </p:stCondLst>
                                      <p:childTnLst>
                                        <p:set>
                                          <p:cBhvr>
                                            <p:cTn id="136" dur="1" fill="hold">
                                              <p:stCondLst>
                                                <p:cond delay="0"/>
                                              </p:stCondLst>
                                            </p:cTn>
                                            <p:tgtEl>
                                              <p:spTgt spid="96"/>
                                            </p:tgtEl>
                                            <p:attrNameLst>
                                              <p:attrName>style.visibility</p:attrName>
                                            </p:attrNameLst>
                                          </p:cBhvr>
                                          <p:to>
                                            <p:strVal val="visible"/>
                                          </p:to>
                                        </p:set>
                                        <p:animEffect transition="in" filter="wipe(left)">
                                          <p:cBhvr>
                                            <p:cTn id="137"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1" grpId="0" animBg="1"/>
          <p:bldP spid="102" grpId="0" animBg="1"/>
          <p:bldP spid="99" grpId="0" animBg="1"/>
          <p:bldP spid="98" grpId="0" animBg="1"/>
          <p:bldP spid="97" grpId="0" animBg="1"/>
          <p:bldP spid="26" grpId="0"/>
          <p:bldP spid="2" grpId="0" animBg="1"/>
          <p:bldP spid="2" grpId="1" animBg="1"/>
          <p:bldP spid="5" grpId="0"/>
          <p:bldP spid="86" grpId="0"/>
          <p:bldP spid="87" grpId="0"/>
          <p:bldP spid="88" grpId="0"/>
          <p:bldP spid="89" grpId="0"/>
          <p:bldP spid="90" grpId="0"/>
          <p:bldP spid="91" grpId="0"/>
          <p:bldP spid="92" grpId="0"/>
          <p:bldP spid="93" grpId="0"/>
          <p:bldP spid="94" grpId="0"/>
          <p:bldP spid="95" grpId="0"/>
          <p:bldP spid="9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之间的关系与推行</a:t>
            </a:r>
            <a:endPar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63" name="组合 62"/>
          <p:cNvGrpSpPr/>
          <p:nvPr/>
        </p:nvGrpSpPr>
        <p:grpSpPr>
          <a:xfrm>
            <a:off x="4793620" y="1148893"/>
            <a:ext cx="1665208" cy="516182"/>
            <a:chOff x="5550649" y="1030028"/>
            <a:chExt cx="1665208" cy="430887"/>
          </a:xfrm>
        </p:grpSpPr>
        <p:sp>
          <p:nvSpPr>
            <p:cNvPr id="50" name="矩形: 圆角 49"/>
            <p:cNvSpPr/>
            <p:nvPr/>
          </p:nvSpPr>
          <p:spPr bwMode="auto">
            <a:xfrm>
              <a:off x="5550649" y="1030028"/>
              <a:ext cx="1665208"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400">
                <a:solidFill>
                  <a:schemeClr val="accent2"/>
                </a:solidFill>
                <a:latin typeface="+mj-ea"/>
                <a:ea typeface="+mj-ea"/>
              </a:endParaRPr>
            </a:p>
          </p:txBody>
        </p:sp>
        <p:sp>
          <p:nvSpPr>
            <p:cNvPr id="51" name="矩形 50"/>
            <p:cNvSpPr/>
            <p:nvPr/>
          </p:nvSpPr>
          <p:spPr>
            <a:xfrm>
              <a:off x="5624026" y="1051646"/>
              <a:ext cx="1486764" cy="400110"/>
            </a:xfrm>
            <a:prstGeom prst="rect">
              <a:avLst/>
            </a:prstGeom>
          </p:spPr>
          <p:txBody>
            <a:bodyPr wrap="square">
              <a:spAutoFit/>
            </a:bodyPr>
            <a:lstStyle/>
            <a:p>
              <a:pPr algn="ctr"/>
              <a:r>
                <a:rPr lang="zh-CN" altLang="en-US" sz="2400">
                  <a:solidFill>
                    <a:schemeClr val="accent2"/>
                  </a:solidFill>
                  <a:latin typeface="+mj-ea"/>
                  <a:ea typeface="+mj-ea"/>
                </a:rPr>
                <a:t>整理</a:t>
              </a:r>
            </a:p>
          </p:txBody>
        </p:sp>
      </p:grpSp>
      <p:grpSp>
        <p:nvGrpSpPr>
          <p:cNvPr id="64" name="组合 63"/>
          <p:cNvGrpSpPr/>
          <p:nvPr/>
        </p:nvGrpSpPr>
        <p:grpSpPr>
          <a:xfrm>
            <a:off x="4793620" y="2185196"/>
            <a:ext cx="1665208" cy="516182"/>
            <a:chOff x="5550649" y="1821598"/>
            <a:chExt cx="1665208" cy="430887"/>
          </a:xfrm>
        </p:grpSpPr>
        <p:sp>
          <p:nvSpPr>
            <p:cNvPr id="52" name="矩形: 圆角 51"/>
            <p:cNvSpPr/>
            <p:nvPr/>
          </p:nvSpPr>
          <p:spPr bwMode="auto">
            <a:xfrm>
              <a:off x="5550649" y="1821598"/>
              <a:ext cx="1665208"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400">
                <a:solidFill>
                  <a:schemeClr val="accent2"/>
                </a:solidFill>
                <a:latin typeface="+mj-ea"/>
                <a:ea typeface="+mj-ea"/>
              </a:endParaRPr>
            </a:p>
          </p:txBody>
        </p:sp>
        <p:sp>
          <p:nvSpPr>
            <p:cNvPr id="53" name="矩形 52"/>
            <p:cNvSpPr/>
            <p:nvPr/>
          </p:nvSpPr>
          <p:spPr>
            <a:xfrm>
              <a:off x="5624026" y="1843216"/>
              <a:ext cx="1486764" cy="400110"/>
            </a:xfrm>
            <a:prstGeom prst="rect">
              <a:avLst/>
            </a:prstGeom>
          </p:spPr>
          <p:txBody>
            <a:bodyPr wrap="square">
              <a:spAutoFit/>
            </a:bodyPr>
            <a:lstStyle/>
            <a:p>
              <a:pPr algn="ctr"/>
              <a:r>
                <a:rPr lang="zh-CN" altLang="en-US" sz="2400">
                  <a:solidFill>
                    <a:schemeClr val="accent2"/>
                  </a:solidFill>
                  <a:latin typeface="+mj-ea"/>
                  <a:ea typeface="+mj-ea"/>
                </a:rPr>
                <a:t>整顿</a:t>
              </a:r>
            </a:p>
          </p:txBody>
        </p:sp>
      </p:grpSp>
      <p:sp>
        <p:nvSpPr>
          <p:cNvPr id="3" name="箭头: 下 2"/>
          <p:cNvSpPr/>
          <p:nvPr/>
        </p:nvSpPr>
        <p:spPr bwMode="auto">
          <a:xfrm>
            <a:off x="5472641" y="1832534"/>
            <a:ext cx="389495" cy="185203"/>
          </a:xfrm>
          <a:prstGeom prst="downArrow">
            <a:avLst/>
          </a:prstGeom>
          <a:gradFill>
            <a:gsLst>
              <a:gs pos="59000">
                <a:schemeClr val="accent1"/>
              </a:gs>
              <a:gs pos="0">
                <a:srgbClr val="696969"/>
              </a:gs>
              <a:gs pos="100000">
                <a:schemeClr val="accent1"/>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grpSp>
        <p:nvGrpSpPr>
          <p:cNvPr id="65" name="组合 64"/>
          <p:cNvGrpSpPr/>
          <p:nvPr/>
        </p:nvGrpSpPr>
        <p:grpSpPr>
          <a:xfrm>
            <a:off x="4793620" y="3221499"/>
            <a:ext cx="1665208" cy="516182"/>
            <a:chOff x="5550649" y="2626816"/>
            <a:chExt cx="1665208" cy="430887"/>
          </a:xfrm>
        </p:grpSpPr>
        <p:sp>
          <p:nvSpPr>
            <p:cNvPr id="54" name="矩形: 圆角 53"/>
            <p:cNvSpPr/>
            <p:nvPr/>
          </p:nvSpPr>
          <p:spPr bwMode="auto">
            <a:xfrm>
              <a:off x="5550649" y="2626816"/>
              <a:ext cx="1665208"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400">
                <a:solidFill>
                  <a:schemeClr val="accent2"/>
                </a:solidFill>
                <a:latin typeface="+mj-ea"/>
                <a:ea typeface="+mj-ea"/>
              </a:endParaRPr>
            </a:p>
          </p:txBody>
        </p:sp>
        <p:sp>
          <p:nvSpPr>
            <p:cNvPr id="55" name="矩形 54"/>
            <p:cNvSpPr/>
            <p:nvPr/>
          </p:nvSpPr>
          <p:spPr>
            <a:xfrm>
              <a:off x="5624026" y="2648434"/>
              <a:ext cx="1486764" cy="400110"/>
            </a:xfrm>
            <a:prstGeom prst="rect">
              <a:avLst/>
            </a:prstGeom>
          </p:spPr>
          <p:txBody>
            <a:bodyPr wrap="square">
              <a:spAutoFit/>
            </a:bodyPr>
            <a:lstStyle/>
            <a:p>
              <a:pPr algn="ctr"/>
              <a:r>
                <a:rPr lang="zh-CN" altLang="en-US" sz="2400">
                  <a:solidFill>
                    <a:schemeClr val="accent2"/>
                  </a:solidFill>
                  <a:latin typeface="+mj-ea"/>
                  <a:ea typeface="+mj-ea"/>
                </a:rPr>
                <a:t>清扫</a:t>
              </a:r>
            </a:p>
          </p:txBody>
        </p:sp>
      </p:grpSp>
      <p:sp>
        <p:nvSpPr>
          <p:cNvPr id="56" name="箭头: 下 55"/>
          <p:cNvSpPr/>
          <p:nvPr/>
        </p:nvSpPr>
        <p:spPr bwMode="auto">
          <a:xfrm>
            <a:off x="5472641" y="2868837"/>
            <a:ext cx="389495" cy="185203"/>
          </a:xfrm>
          <a:prstGeom prst="downArrow">
            <a:avLst/>
          </a:prstGeom>
          <a:gradFill>
            <a:gsLst>
              <a:gs pos="59000">
                <a:schemeClr val="accent1"/>
              </a:gs>
              <a:gs pos="0">
                <a:srgbClr val="696969"/>
              </a:gs>
              <a:gs pos="100000">
                <a:schemeClr val="accent1"/>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grpSp>
        <p:nvGrpSpPr>
          <p:cNvPr id="66" name="组合 65"/>
          <p:cNvGrpSpPr/>
          <p:nvPr/>
        </p:nvGrpSpPr>
        <p:grpSpPr>
          <a:xfrm>
            <a:off x="4793620" y="4257802"/>
            <a:ext cx="1665208" cy="516182"/>
            <a:chOff x="5550649" y="3445682"/>
            <a:chExt cx="1665208" cy="430887"/>
          </a:xfrm>
        </p:grpSpPr>
        <p:sp>
          <p:nvSpPr>
            <p:cNvPr id="57" name="矩形: 圆角 56"/>
            <p:cNvSpPr/>
            <p:nvPr/>
          </p:nvSpPr>
          <p:spPr bwMode="auto">
            <a:xfrm>
              <a:off x="5550649" y="3445682"/>
              <a:ext cx="1665208"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400">
                <a:solidFill>
                  <a:schemeClr val="accent2"/>
                </a:solidFill>
                <a:latin typeface="+mj-ea"/>
                <a:ea typeface="+mj-ea"/>
              </a:endParaRPr>
            </a:p>
          </p:txBody>
        </p:sp>
        <p:sp>
          <p:nvSpPr>
            <p:cNvPr id="58" name="矩形 57"/>
            <p:cNvSpPr/>
            <p:nvPr/>
          </p:nvSpPr>
          <p:spPr>
            <a:xfrm>
              <a:off x="5624026" y="3467300"/>
              <a:ext cx="1486764" cy="400110"/>
            </a:xfrm>
            <a:prstGeom prst="rect">
              <a:avLst/>
            </a:prstGeom>
          </p:spPr>
          <p:txBody>
            <a:bodyPr wrap="square">
              <a:spAutoFit/>
            </a:bodyPr>
            <a:lstStyle/>
            <a:p>
              <a:pPr algn="ctr"/>
              <a:r>
                <a:rPr lang="zh-CN" altLang="en-US" sz="2400">
                  <a:solidFill>
                    <a:schemeClr val="accent2"/>
                  </a:solidFill>
                  <a:latin typeface="+mj-ea"/>
                  <a:ea typeface="+mj-ea"/>
                </a:rPr>
                <a:t>清洁</a:t>
              </a:r>
            </a:p>
          </p:txBody>
        </p:sp>
      </p:grpSp>
      <p:sp>
        <p:nvSpPr>
          <p:cNvPr id="59" name="箭头: 下 58"/>
          <p:cNvSpPr/>
          <p:nvPr/>
        </p:nvSpPr>
        <p:spPr bwMode="auto">
          <a:xfrm>
            <a:off x="5472641" y="3905140"/>
            <a:ext cx="389495" cy="185203"/>
          </a:xfrm>
          <a:prstGeom prst="downArrow">
            <a:avLst/>
          </a:prstGeom>
          <a:gradFill>
            <a:gsLst>
              <a:gs pos="59000">
                <a:schemeClr val="accent1"/>
              </a:gs>
              <a:gs pos="0">
                <a:srgbClr val="696969"/>
              </a:gs>
              <a:gs pos="100000">
                <a:schemeClr val="accent1"/>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grpSp>
        <p:nvGrpSpPr>
          <p:cNvPr id="67" name="组合 66"/>
          <p:cNvGrpSpPr/>
          <p:nvPr/>
        </p:nvGrpSpPr>
        <p:grpSpPr>
          <a:xfrm>
            <a:off x="4793620" y="5294106"/>
            <a:ext cx="1665208" cy="516182"/>
            <a:chOff x="5550649" y="4305491"/>
            <a:chExt cx="1665208" cy="430887"/>
          </a:xfrm>
        </p:grpSpPr>
        <p:sp>
          <p:nvSpPr>
            <p:cNvPr id="60" name="矩形: 圆角 59"/>
            <p:cNvSpPr/>
            <p:nvPr/>
          </p:nvSpPr>
          <p:spPr bwMode="auto">
            <a:xfrm>
              <a:off x="5550649" y="4305491"/>
              <a:ext cx="1665208"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400">
                <a:solidFill>
                  <a:schemeClr val="accent2"/>
                </a:solidFill>
                <a:latin typeface="+mj-ea"/>
                <a:ea typeface="+mj-ea"/>
              </a:endParaRPr>
            </a:p>
          </p:txBody>
        </p:sp>
        <p:sp>
          <p:nvSpPr>
            <p:cNvPr id="61" name="矩形 60"/>
            <p:cNvSpPr/>
            <p:nvPr/>
          </p:nvSpPr>
          <p:spPr>
            <a:xfrm>
              <a:off x="5624026" y="4327109"/>
              <a:ext cx="1486764" cy="400110"/>
            </a:xfrm>
            <a:prstGeom prst="rect">
              <a:avLst/>
            </a:prstGeom>
          </p:spPr>
          <p:txBody>
            <a:bodyPr wrap="square">
              <a:spAutoFit/>
            </a:bodyPr>
            <a:lstStyle/>
            <a:p>
              <a:pPr algn="ctr"/>
              <a:r>
                <a:rPr lang="zh-CN" altLang="en-US" sz="2400">
                  <a:solidFill>
                    <a:schemeClr val="accent2"/>
                  </a:solidFill>
                  <a:latin typeface="+mj-ea"/>
                  <a:ea typeface="+mj-ea"/>
                </a:rPr>
                <a:t>素养</a:t>
              </a:r>
            </a:p>
          </p:txBody>
        </p:sp>
      </p:grpSp>
      <p:sp>
        <p:nvSpPr>
          <p:cNvPr id="62" name="箭头: 下 61"/>
          <p:cNvSpPr/>
          <p:nvPr/>
        </p:nvSpPr>
        <p:spPr bwMode="auto">
          <a:xfrm>
            <a:off x="5472641" y="4941443"/>
            <a:ext cx="389495" cy="185203"/>
          </a:xfrm>
          <a:prstGeom prst="downArrow">
            <a:avLst/>
          </a:prstGeom>
          <a:gradFill>
            <a:gsLst>
              <a:gs pos="59000">
                <a:schemeClr val="accent1"/>
              </a:gs>
              <a:gs pos="0">
                <a:srgbClr val="696969"/>
              </a:gs>
              <a:gs pos="100000">
                <a:schemeClr val="accent1"/>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grpSp>
        <p:nvGrpSpPr>
          <p:cNvPr id="77" name="组合 76"/>
          <p:cNvGrpSpPr/>
          <p:nvPr/>
        </p:nvGrpSpPr>
        <p:grpSpPr>
          <a:xfrm>
            <a:off x="3245710" y="1390544"/>
            <a:ext cx="1507215" cy="2156346"/>
            <a:chOff x="3969041" y="1363249"/>
            <a:chExt cx="1507215" cy="2156346"/>
          </a:xfrm>
        </p:grpSpPr>
        <p:grpSp>
          <p:nvGrpSpPr>
            <p:cNvPr id="74" name="组合 73"/>
            <p:cNvGrpSpPr/>
            <p:nvPr/>
          </p:nvGrpSpPr>
          <p:grpSpPr>
            <a:xfrm>
              <a:off x="4640239" y="1363249"/>
              <a:ext cx="836017" cy="2156346"/>
              <a:chOff x="4205879" y="1363249"/>
              <a:chExt cx="1270377" cy="2156346"/>
            </a:xfrm>
          </p:grpSpPr>
          <p:cxnSp>
            <p:nvCxnSpPr>
              <p:cNvPr id="69" name="直接连接符 68"/>
              <p:cNvCxnSpPr/>
              <p:nvPr/>
            </p:nvCxnSpPr>
            <p:spPr bwMode="auto">
              <a:xfrm>
                <a:off x="4205879" y="1363249"/>
                <a:ext cx="1270377"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直接连接符 69"/>
              <p:cNvCxnSpPr/>
              <p:nvPr/>
            </p:nvCxnSpPr>
            <p:spPr bwMode="auto">
              <a:xfrm>
                <a:off x="4205879" y="3519595"/>
                <a:ext cx="1270377"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直接连接符 70"/>
              <p:cNvCxnSpPr/>
              <p:nvPr/>
            </p:nvCxnSpPr>
            <p:spPr bwMode="auto">
              <a:xfrm>
                <a:off x="4205879" y="1363249"/>
                <a:ext cx="0" cy="2156346"/>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6" name="直接连接符 75"/>
            <p:cNvCxnSpPr/>
            <p:nvPr/>
          </p:nvCxnSpPr>
          <p:spPr bwMode="auto">
            <a:xfrm>
              <a:off x="3969041" y="2489758"/>
              <a:ext cx="666449"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6" name="组合 85"/>
          <p:cNvGrpSpPr/>
          <p:nvPr/>
        </p:nvGrpSpPr>
        <p:grpSpPr>
          <a:xfrm>
            <a:off x="2008090" y="1881131"/>
            <a:ext cx="1158191" cy="1144542"/>
            <a:chOff x="2731421" y="1853836"/>
            <a:chExt cx="1158191" cy="1144542"/>
          </a:xfrm>
        </p:grpSpPr>
        <p:sp>
          <p:nvSpPr>
            <p:cNvPr id="78" name="菱形 77"/>
            <p:cNvSpPr/>
            <p:nvPr/>
          </p:nvSpPr>
          <p:spPr bwMode="auto">
            <a:xfrm>
              <a:off x="2731421" y="1853836"/>
              <a:ext cx="1144542" cy="1144542"/>
            </a:xfrm>
            <a:prstGeom prst="diamond">
              <a:avLst/>
            </a:prstGeom>
            <a:gradFill>
              <a:gsLst>
                <a:gs pos="70000">
                  <a:schemeClr val="bg2"/>
                </a:gs>
                <a:gs pos="0">
                  <a:srgbClr val="FEA67E"/>
                </a:gs>
                <a:gs pos="100000">
                  <a:srgbClr val="FD6F2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dirty="0">
                <a:solidFill>
                  <a:schemeClr val="accent2"/>
                </a:solidFill>
                <a:latin typeface="+mj-ea"/>
                <a:ea typeface="+mj-ea"/>
              </a:endParaRPr>
            </a:p>
          </p:txBody>
        </p:sp>
        <p:sp>
          <p:nvSpPr>
            <p:cNvPr id="79" name="矩形 78"/>
            <p:cNvSpPr/>
            <p:nvPr/>
          </p:nvSpPr>
          <p:spPr>
            <a:xfrm>
              <a:off x="2760028" y="2201765"/>
              <a:ext cx="1129584" cy="479313"/>
            </a:xfrm>
            <a:prstGeom prst="rect">
              <a:avLst/>
            </a:prstGeom>
          </p:spPr>
          <p:txBody>
            <a:bodyPr wrap="square">
              <a:spAutoFit/>
            </a:bodyPr>
            <a:lstStyle/>
            <a:p>
              <a:pPr algn="ctr"/>
              <a:r>
                <a:rPr lang="zh-CN" altLang="en-US" sz="2400">
                  <a:solidFill>
                    <a:schemeClr val="accent2"/>
                  </a:solidFill>
                  <a:latin typeface="+mj-ea"/>
                  <a:ea typeface="+mj-ea"/>
                </a:rPr>
                <a:t>形式化</a:t>
              </a:r>
            </a:p>
          </p:txBody>
        </p:sp>
      </p:grpSp>
      <p:grpSp>
        <p:nvGrpSpPr>
          <p:cNvPr id="85" name="组合 84"/>
          <p:cNvGrpSpPr/>
          <p:nvPr/>
        </p:nvGrpSpPr>
        <p:grpSpPr>
          <a:xfrm>
            <a:off x="2008090" y="3505215"/>
            <a:ext cx="1158191" cy="1144542"/>
            <a:chOff x="2731421" y="3477920"/>
            <a:chExt cx="1158191" cy="1144542"/>
          </a:xfrm>
        </p:grpSpPr>
        <p:sp>
          <p:nvSpPr>
            <p:cNvPr id="80" name="菱形 79"/>
            <p:cNvSpPr/>
            <p:nvPr/>
          </p:nvSpPr>
          <p:spPr bwMode="auto">
            <a:xfrm>
              <a:off x="2731421" y="3477920"/>
              <a:ext cx="1144542" cy="1144542"/>
            </a:xfrm>
            <a:prstGeom prst="diamond">
              <a:avLst/>
            </a:prstGeom>
            <a:gradFill>
              <a:gsLst>
                <a:gs pos="70000">
                  <a:schemeClr val="bg2"/>
                </a:gs>
                <a:gs pos="0">
                  <a:srgbClr val="FEA67E"/>
                </a:gs>
                <a:gs pos="100000">
                  <a:srgbClr val="FD6F2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dirty="0">
                <a:solidFill>
                  <a:schemeClr val="accent2"/>
                </a:solidFill>
                <a:latin typeface="+mj-ea"/>
                <a:ea typeface="+mj-ea"/>
              </a:endParaRPr>
            </a:p>
          </p:txBody>
        </p:sp>
        <p:sp>
          <p:nvSpPr>
            <p:cNvPr id="81" name="矩形 80"/>
            <p:cNvSpPr/>
            <p:nvPr/>
          </p:nvSpPr>
          <p:spPr>
            <a:xfrm>
              <a:off x="2760028" y="3825849"/>
              <a:ext cx="1129584" cy="479313"/>
            </a:xfrm>
            <a:prstGeom prst="rect">
              <a:avLst/>
            </a:prstGeom>
          </p:spPr>
          <p:txBody>
            <a:bodyPr wrap="square">
              <a:spAutoFit/>
            </a:bodyPr>
            <a:lstStyle/>
            <a:p>
              <a:pPr algn="ctr"/>
              <a:r>
                <a:rPr lang="zh-CN" altLang="en-US" sz="2400">
                  <a:solidFill>
                    <a:schemeClr val="accent2"/>
                  </a:solidFill>
                  <a:latin typeface="+mj-ea"/>
                  <a:ea typeface="+mj-ea"/>
                </a:rPr>
                <a:t>程序化</a:t>
              </a:r>
            </a:p>
          </p:txBody>
        </p:sp>
      </p:grpSp>
      <p:grpSp>
        <p:nvGrpSpPr>
          <p:cNvPr id="84" name="组合 83"/>
          <p:cNvGrpSpPr/>
          <p:nvPr/>
        </p:nvGrpSpPr>
        <p:grpSpPr>
          <a:xfrm>
            <a:off x="2008090" y="5142946"/>
            <a:ext cx="1158191" cy="1144542"/>
            <a:chOff x="2731421" y="5115651"/>
            <a:chExt cx="1158191" cy="1144542"/>
          </a:xfrm>
        </p:grpSpPr>
        <p:sp>
          <p:nvSpPr>
            <p:cNvPr id="82" name="菱形 81"/>
            <p:cNvSpPr/>
            <p:nvPr/>
          </p:nvSpPr>
          <p:spPr bwMode="auto">
            <a:xfrm>
              <a:off x="2731421" y="5115651"/>
              <a:ext cx="1144542" cy="1144542"/>
            </a:xfrm>
            <a:prstGeom prst="diamond">
              <a:avLst/>
            </a:prstGeom>
            <a:gradFill>
              <a:gsLst>
                <a:gs pos="70000">
                  <a:schemeClr val="bg2"/>
                </a:gs>
                <a:gs pos="0">
                  <a:srgbClr val="FEA67E"/>
                </a:gs>
                <a:gs pos="100000">
                  <a:srgbClr val="FD6F2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dirty="0">
                <a:solidFill>
                  <a:schemeClr val="accent2"/>
                </a:solidFill>
                <a:latin typeface="+mj-ea"/>
                <a:ea typeface="+mj-ea"/>
              </a:endParaRPr>
            </a:p>
          </p:txBody>
        </p:sp>
        <p:sp>
          <p:nvSpPr>
            <p:cNvPr id="83" name="矩形 82"/>
            <p:cNvSpPr/>
            <p:nvPr/>
          </p:nvSpPr>
          <p:spPr>
            <a:xfrm>
              <a:off x="2760028" y="5463580"/>
              <a:ext cx="1129584" cy="479313"/>
            </a:xfrm>
            <a:prstGeom prst="rect">
              <a:avLst/>
            </a:prstGeom>
          </p:spPr>
          <p:txBody>
            <a:bodyPr wrap="square">
              <a:spAutoFit/>
            </a:bodyPr>
            <a:lstStyle/>
            <a:p>
              <a:pPr algn="ctr"/>
              <a:r>
                <a:rPr lang="zh-CN" altLang="en-US" sz="2400">
                  <a:solidFill>
                    <a:schemeClr val="accent2"/>
                  </a:solidFill>
                  <a:latin typeface="+mj-ea"/>
                  <a:ea typeface="+mj-ea"/>
                </a:rPr>
                <a:t>习惯化</a:t>
              </a:r>
            </a:p>
          </p:txBody>
        </p:sp>
      </p:grpSp>
      <p:cxnSp>
        <p:nvCxnSpPr>
          <p:cNvPr id="88" name="直接连接符 87"/>
          <p:cNvCxnSpPr/>
          <p:nvPr/>
        </p:nvCxnSpPr>
        <p:spPr bwMode="auto">
          <a:xfrm>
            <a:off x="2580361" y="3071295"/>
            <a:ext cx="0" cy="408884"/>
          </a:xfrm>
          <a:prstGeom prst="line">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直接连接符 89"/>
          <p:cNvCxnSpPr/>
          <p:nvPr/>
        </p:nvCxnSpPr>
        <p:spPr bwMode="auto">
          <a:xfrm>
            <a:off x="2580361" y="4695378"/>
            <a:ext cx="0" cy="408884"/>
          </a:xfrm>
          <a:prstGeom prst="line">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1" name="组合 90"/>
          <p:cNvGrpSpPr/>
          <p:nvPr/>
        </p:nvGrpSpPr>
        <p:grpSpPr>
          <a:xfrm flipH="1">
            <a:off x="6499728" y="1372575"/>
            <a:ext cx="821481" cy="3117537"/>
            <a:chOff x="3969041" y="1363249"/>
            <a:chExt cx="1507215" cy="2156346"/>
          </a:xfrm>
        </p:grpSpPr>
        <p:grpSp>
          <p:nvGrpSpPr>
            <p:cNvPr id="92" name="组合 91"/>
            <p:cNvGrpSpPr/>
            <p:nvPr/>
          </p:nvGrpSpPr>
          <p:grpSpPr>
            <a:xfrm>
              <a:off x="4640239" y="1363249"/>
              <a:ext cx="836017" cy="2156346"/>
              <a:chOff x="4205879" y="1363249"/>
              <a:chExt cx="1270377" cy="2156346"/>
            </a:xfrm>
          </p:grpSpPr>
          <p:cxnSp>
            <p:nvCxnSpPr>
              <p:cNvPr id="94" name="直接连接符 93"/>
              <p:cNvCxnSpPr/>
              <p:nvPr/>
            </p:nvCxnSpPr>
            <p:spPr bwMode="auto">
              <a:xfrm>
                <a:off x="4205879" y="1363249"/>
                <a:ext cx="1270377"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直接连接符 94"/>
              <p:cNvCxnSpPr/>
              <p:nvPr/>
            </p:nvCxnSpPr>
            <p:spPr bwMode="auto">
              <a:xfrm>
                <a:off x="4205879" y="3519595"/>
                <a:ext cx="1270377"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直接连接符 95"/>
              <p:cNvCxnSpPr/>
              <p:nvPr/>
            </p:nvCxnSpPr>
            <p:spPr bwMode="auto">
              <a:xfrm>
                <a:off x="4205879" y="1363249"/>
                <a:ext cx="0" cy="2156346"/>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93" name="直接连接符 92"/>
            <p:cNvCxnSpPr/>
            <p:nvPr/>
          </p:nvCxnSpPr>
          <p:spPr bwMode="auto">
            <a:xfrm>
              <a:off x="3969041" y="2489758"/>
              <a:ext cx="666449"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9" name="组合 98"/>
          <p:cNvGrpSpPr/>
          <p:nvPr/>
        </p:nvGrpSpPr>
        <p:grpSpPr>
          <a:xfrm>
            <a:off x="7349420" y="2694725"/>
            <a:ext cx="1071249" cy="608032"/>
            <a:chOff x="8072751" y="2667430"/>
            <a:chExt cx="1071249" cy="608032"/>
          </a:xfrm>
        </p:grpSpPr>
        <p:sp>
          <p:nvSpPr>
            <p:cNvPr id="97" name="箭头: 五边形 96"/>
            <p:cNvSpPr/>
            <p:nvPr/>
          </p:nvSpPr>
          <p:spPr bwMode="auto">
            <a:xfrm>
              <a:off x="8072751" y="2667430"/>
              <a:ext cx="1071249" cy="608032"/>
            </a:xfrm>
            <a:prstGeom prst="homePlate">
              <a:avLst/>
            </a:prstGeom>
            <a:gradFill>
              <a:gsLst>
                <a:gs pos="70000">
                  <a:schemeClr val="bg2"/>
                </a:gs>
                <a:gs pos="0">
                  <a:srgbClr val="FEA67E"/>
                </a:gs>
                <a:gs pos="100000">
                  <a:srgbClr val="FD6F2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dirty="0">
                <a:solidFill>
                  <a:schemeClr val="accent2"/>
                </a:solidFill>
                <a:latin typeface="+mj-ea"/>
                <a:ea typeface="+mj-ea"/>
              </a:endParaRPr>
            </a:p>
          </p:txBody>
        </p:sp>
        <p:sp>
          <p:nvSpPr>
            <p:cNvPr id="98" name="矩形 97"/>
            <p:cNvSpPr/>
            <p:nvPr/>
          </p:nvSpPr>
          <p:spPr>
            <a:xfrm>
              <a:off x="8135525" y="2746943"/>
              <a:ext cx="1008475" cy="479313"/>
            </a:xfrm>
            <a:prstGeom prst="rect">
              <a:avLst/>
            </a:prstGeom>
          </p:spPr>
          <p:txBody>
            <a:bodyPr wrap="square">
              <a:spAutoFit/>
            </a:bodyPr>
            <a:lstStyle/>
            <a:p>
              <a:pPr algn="ctr"/>
              <a:r>
                <a:rPr lang="zh-CN" altLang="en-US" sz="2400">
                  <a:solidFill>
                    <a:schemeClr val="accent2"/>
                  </a:solidFill>
                  <a:latin typeface="+mj-ea"/>
                  <a:ea typeface="+mj-ea"/>
                </a:rPr>
                <a:t>行为</a:t>
              </a:r>
            </a:p>
          </p:txBody>
        </p:sp>
      </p:grpSp>
      <p:grpSp>
        <p:nvGrpSpPr>
          <p:cNvPr id="100" name="组合 99"/>
          <p:cNvGrpSpPr/>
          <p:nvPr/>
        </p:nvGrpSpPr>
        <p:grpSpPr>
          <a:xfrm>
            <a:off x="7349420" y="5217415"/>
            <a:ext cx="1071249" cy="608032"/>
            <a:chOff x="8072751" y="2667430"/>
            <a:chExt cx="1071249" cy="608032"/>
          </a:xfrm>
        </p:grpSpPr>
        <p:sp>
          <p:nvSpPr>
            <p:cNvPr id="101" name="箭头: 五边形 100"/>
            <p:cNvSpPr/>
            <p:nvPr/>
          </p:nvSpPr>
          <p:spPr bwMode="auto">
            <a:xfrm>
              <a:off x="8072751" y="2667430"/>
              <a:ext cx="1071249" cy="608032"/>
            </a:xfrm>
            <a:prstGeom prst="homePlate">
              <a:avLst/>
            </a:prstGeom>
            <a:gradFill>
              <a:gsLst>
                <a:gs pos="70000">
                  <a:schemeClr val="bg2"/>
                </a:gs>
                <a:gs pos="0">
                  <a:srgbClr val="FEA67E"/>
                </a:gs>
                <a:gs pos="100000">
                  <a:srgbClr val="FD6F2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dirty="0">
                <a:solidFill>
                  <a:schemeClr val="accent2"/>
                </a:solidFill>
                <a:latin typeface="+mj-ea"/>
                <a:ea typeface="+mj-ea"/>
              </a:endParaRPr>
            </a:p>
          </p:txBody>
        </p:sp>
        <p:sp>
          <p:nvSpPr>
            <p:cNvPr id="102" name="矩形 101"/>
            <p:cNvSpPr/>
            <p:nvPr/>
          </p:nvSpPr>
          <p:spPr>
            <a:xfrm>
              <a:off x="8135525" y="2746943"/>
              <a:ext cx="1008475" cy="479313"/>
            </a:xfrm>
            <a:prstGeom prst="rect">
              <a:avLst/>
            </a:prstGeom>
          </p:spPr>
          <p:txBody>
            <a:bodyPr wrap="square">
              <a:spAutoFit/>
            </a:bodyPr>
            <a:lstStyle/>
            <a:p>
              <a:pPr algn="ctr"/>
              <a:r>
                <a:rPr lang="zh-CN" altLang="en-US" sz="2400">
                  <a:solidFill>
                    <a:schemeClr val="accent2"/>
                  </a:solidFill>
                  <a:latin typeface="+mj-ea"/>
                  <a:ea typeface="+mj-ea"/>
                </a:rPr>
                <a:t>态度</a:t>
              </a:r>
            </a:p>
          </p:txBody>
        </p:sp>
      </p:grpSp>
      <p:cxnSp>
        <p:nvCxnSpPr>
          <p:cNvPr id="103" name="直接连接符 102"/>
          <p:cNvCxnSpPr/>
          <p:nvPr/>
        </p:nvCxnSpPr>
        <p:spPr bwMode="auto">
          <a:xfrm flipH="1">
            <a:off x="6499728" y="5552197"/>
            <a:ext cx="821481"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6" name="组合 105"/>
          <p:cNvGrpSpPr/>
          <p:nvPr/>
        </p:nvGrpSpPr>
        <p:grpSpPr>
          <a:xfrm flipH="1">
            <a:off x="8438869" y="2931035"/>
            <a:ext cx="652635" cy="2582660"/>
            <a:chOff x="3969041" y="1363249"/>
            <a:chExt cx="1507215" cy="2156346"/>
          </a:xfrm>
        </p:grpSpPr>
        <p:grpSp>
          <p:nvGrpSpPr>
            <p:cNvPr id="107" name="组合 106"/>
            <p:cNvGrpSpPr/>
            <p:nvPr/>
          </p:nvGrpSpPr>
          <p:grpSpPr>
            <a:xfrm>
              <a:off x="4640239" y="1363249"/>
              <a:ext cx="836017" cy="2156346"/>
              <a:chOff x="4205879" y="1363249"/>
              <a:chExt cx="1270377" cy="2156346"/>
            </a:xfrm>
          </p:grpSpPr>
          <p:cxnSp>
            <p:nvCxnSpPr>
              <p:cNvPr id="109" name="直接连接符 108"/>
              <p:cNvCxnSpPr/>
              <p:nvPr/>
            </p:nvCxnSpPr>
            <p:spPr bwMode="auto">
              <a:xfrm>
                <a:off x="4205879" y="1363249"/>
                <a:ext cx="1270377"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直接连接符 109"/>
              <p:cNvCxnSpPr/>
              <p:nvPr/>
            </p:nvCxnSpPr>
            <p:spPr bwMode="auto">
              <a:xfrm>
                <a:off x="4205879" y="3519595"/>
                <a:ext cx="1270377"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直接连接符 110"/>
              <p:cNvCxnSpPr/>
              <p:nvPr/>
            </p:nvCxnSpPr>
            <p:spPr bwMode="auto">
              <a:xfrm>
                <a:off x="4205879" y="1363249"/>
                <a:ext cx="0" cy="2156346"/>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108" name="直接连接符 107"/>
            <p:cNvCxnSpPr/>
            <p:nvPr/>
          </p:nvCxnSpPr>
          <p:spPr bwMode="auto">
            <a:xfrm>
              <a:off x="3969041" y="2489758"/>
              <a:ext cx="666449"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116" name="组合 115"/>
          <p:cNvGrpSpPr/>
          <p:nvPr/>
        </p:nvGrpSpPr>
        <p:grpSpPr>
          <a:xfrm>
            <a:off x="9114572" y="3629978"/>
            <a:ext cx="1296685" cy="1227094"/>
            <a:chOff x="9822683" y="3642857"/>
            <a:chExt cx="1296685" cy="1227094"/>
          </a:xfrm>
        </p:grpSpPr>
        <p:sp>
          <p:nvSpPr>
            <p:cNvPr id="115" name="椭圆 114"/>
            <p:cNvSpPr/>
            <p:nvPr/>
          </p:nvSpPr>
          <p:spPr bwMode="auto">
            <a:xfrm>
              <a:off x="9822683" y="3642857"/>
              <a:ext cx="1296685" cy="1227094"/>
            </a:xfrm>
            <a:prstGeom prst="ellipse">
              <a:avLst/>
            </a:prstGeom>
            <a:gradFill>
              <a:gsLst>
                <a:gs pos="70000">
                  <a:schemeClr val="bg2"/>
                </a:gs>
                <a:gs pos="0">
                  <a:srgbClr val="FEA67E"/>
                </a:gs>
                <a:gs pos="100000">
                  <a:srgbClr val="FD6F2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dirty="0">
                <a:solidFill>
                  <a:schemeClr val="accent2"/>
                </a:solidFill>
                <a:latin typeface="+mj-ea"/>
                <a:ea typeface="+mj-ea"/>
              </a:endParaRPr>
            </a:p>
          </p:txBody>
        </p:sp>
        <p:sp>
          <p:nvSpPr>
            <p:cNvPr id="114" name="矩形 113"/>
            <p:cNvSpPr/>
            <p:nvPr/>
          </p:nvSpPr>
          <p:spPr>
            <a:xfrm>
              <a:off x="9930776" y="4002185"/>
              <a:ext cx="1129584" cy="479313"/>
            </a:xfrm>
            <a:prstGeom prst="rect">
              <a:avLst/>
            </a:prstGeom>
          </p:spPr>
          <p:txBody>
            <a:bodyPr wrap="square">
              <a:spAutoFit/>
            </a:bodyPr>
            <a:lstStyle/>
            <a:p>
              <a:pPr algn="ctr"/>
              <a:r>
                <a:rPr lang="zh-CN" altLang="en-US" sz="2400">
                  <a:solidFill>
                    <a:schemeClr val="accent2"/>
                  </a:solidFill>
                  <a:latin typeface="+mj-ea"/>
                  <a:ea typeface="+mj-ea"/>
                </a:rPr>
                <a:t>好习惯</a:t>
              </a:r>
            </a:p>
          </p:txBody>
        </p:sp>
      </p:grpSp>
    </p:spTree>
  </p:cSld>
  <p:clrMapOvr>
    <a:masterClrMapping/>
  </p:clrMapOvr>
  <mc:AlternateContent xmlns:mc="http://schemas.openxmlformats.org/markup-compatibility/2006" xmlns:p14="http://schemas.microsoft.com/office/powerpoint/2010/main">
    <mc:Choice Requires="p14">
      <p:transition spd="slow" p14:dur="800" advTm="10720">
        <p:wipe/>
      </p:transition>
    </mc:Choice>
    <mc:Fallback xmlns="">
      <p:transition spd="slow" advTm="1072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90"/>
                                          </p:val>
                                        </p:tav>
                                        <p:tav tm="100000">
                                          <p:val>
                                            <p:fltVal val="0"/>
                                          </p:val>
                                        </p:tav>
                                      </p:tavLst>
                                    </p:anim>
                                    <p:animEffect transition="in" filter="fade">
                                      <p:cBhvr>
                                        <p:cTn id="10" dur="400"/>
                                        <p:tgtEl>
                                          <p:spTgt spid="2"/>
                                        </p:tgtEl>
                                      </p:cBhvr>
                                    </p:animEffect>
                                  </p:childTnLst>
                                </p:cTn>
                              </p:par>
                              <p:par>
                                <p:cTn id="11" presetID="8" presetClass="emph" presetSubtype="0" fill="hold" grpId="1" nodeType="withEffect">
                                  <p:stCondLst>
                                    <p:cond delay="0"/>
                                  </p:stCondLst>
                                  <p:childTnLst>
                                    <p:animRot by="21600000">
                                      <p:cBhvr>
                                        <p:cTn id="12" dur="400" fill="hold"/>
                                        <p:tgtEl>
                                          <p:spTgt spid="2"/>
                                        </p:tgtEl>
                                        <p:attrNameLst>
                                          <p:attrName>r</p:attrName>
                                        </p:attrNameLst>
                                      </p:cBhvr>
                                    </p:animRo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63"/>
                                        </p:tgtEl>
                                        <p:attrNameLst>
                                          <p:attrName>style.visibility</p:attrName>
                                        </p:attrNameLst>
                                      </p:cBhvr>
                                      <p:to>
                                        <p:strVal val="visible"/>
                                      </p:to>
                                    </p:set>
                                    <p:anim calcmode="lin" valueType="num">
                                      <p:cBhvr>
                                        <p:cTn id="20" dur="400" fill="hold"/>
                                        <p:tgtEl>
                                          <p:spTgt spid="63"/>
                                        </p:tgtEl>
                                        <p:attrNameLst>
                                          <p:attrName>ppt_w</p:attrName>
                                        </p:attrNameLst>
                                      </p:cBhvr>
                                      <p:tavLst>
                                        <p:tav tm="0">
                                          <p:val>
                                            <p:fltVal val="0"/>
                                          </p:val>
                                        </p:tav>
                                        <p:tav tm="100000">
                                          <p:val>
                                            <p:strVal val="#ppt_w"/>
                                          </p:val>
                                        </p:tav>
                                      </p:tavLst>
                                    </p:anim>
                                    <p:anim calcmode="lin" valueType="num">
                                      <p:cBhvr>
                                        <p:cTn id="21" dur="400" fill="hold"/>
                                        <p:tgtEl>
                                          <p:spTgt spid="63"/>
                                        </p:tgtEl>
                                        <p:attrNameLst>
                                          <p:attrName>ppt_h</p:attrName>
                                        </p:attrNameLst>
                                      </p:cBhvr>
                                      <p:tavLst>
                                        <p:tav tm="0">
                                          <p:val>
                                            <p:fltVal val="0"/>
                                          </p:val>
                                        </p:tav>
                                        <p:tav tm="100000">
                                          <p:val>
                                            <p:strVal val="#ppt_h"/>
                                          </p:val>
                                        </p:tav>
                                      </p:tavLst>
                                    </p:anim>
                                    <p:anim calcmode="lin" valueType="num">
                                      <p:cBhvr>
                                        <p:cTn id="22" dur="400" fill="hold"/>
                                        <p:tgtEl>
                                          <p:spTgt spid="63"/>
                                        </p:tgtEl>
                                        <p:attrNameLst>
                                          <p:attrName>style.rotation</p:attrName>
                                        </p:attrNameLst>
                                      </p:cBhvr>
                                      <p:tavLst>
                                        <p:tav tm="0">
                                          <p:val>
                                            <p:fltVal val="90"/>
                                          </p:val>
                                        </p:tav>
                                        <p:tav tm="100000">
                                          <p:val>
                                            <p:fltVal val="0"/>
                                          </p:val>
                                        </p:tav>
                                      </p:tavLst>
                                    </p:anim>
                                    <p:animEffect transition="in" filter="fade">
                                      <p:cBhvr>
                                        <p:cTn id="23" dur="400"/>
                                        <p:tgtEl>
                                          <p:spTgt spid="63"/>
                                        </p:tgtEl>
                                      </p:cBhvr>
                                    </p:animEffect>
                                  </p:childTnLst>
                                </p:cTn>
                              </p:par>
                            </p:childTnLst>
                          </p:cTn>
                        </p:par>
                        <p:par>
                          <p:cTn id="24" fill="hold">
                            <p:stCondLst>
                              <p:cond delay="1500"/>
                            </p:stCondLst>
                            <p:childTnLst>
                              <p:par>
                                <p:cTn id="25" presetID="12" presetClass="entr" presetSubtype="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300"/>
                                        <p:tgtEl>
                                          <p:spTgt spid="3"/>
                                        </p:tgtEl>
                                        <p:attrNameLst>
                                          <p:attrName>ppt_y</p:attrName>
                                        </p:attrNameLst>
                                      </p:cBhvr>
                                      <p:tavLst>
                                        <p:tav tm="0">
                                          <p:val>
                                            <p:strVal val="#ppt_y-#ppt_h*1.125000"/>
                                          </p:val>
                                        </p:tav>
                                        <p:tav tm="100000">
                                          <p:val>
                                            <p:strVal val="#ppt_y"/>
                                          </p:val>
                                        </p:tav>
                                      </p:tavLst>
                                    </p:anim>
                                    <p:animEffect transition="in" filter="wipe(down)">
                                      <p:cBhvr>
                                        <p:cTn id="28" dur="300"/>
                                        <p:tgtEl>
                                          <p:spTgt spid="3"/>
                                        </p:tgtEl>
                                      </p:cBhvr>
                                    </p:animEffect>
                                  </p:childTnLst>
                                </p:cTn>
                              </p:par>
                            </p:childTnLst>
                          </p:cTn>
                        </p:par>
                        <p:par>
                          <p:cTn id="29" fill="hold">
                            <p:stCondLst>
                              <p:cond delay="2000"/>
                            </p:stCondLst>
                            <p:childTnLst>
                              <p:par>
                                <p:cTn id="30" presetID="31" presetClass="entr" presetSubtype="0" fill="hold" nodeType="afterEffect">
                                  <p:stCondLst>
                                    <p:cond delay="0"/>
                                  </p:stCondLst>
                                  <p:childTnLst>
                                    <p:set>
                                      <p:cBhvr>
                                        <p:cTn id="31" dur="1" fill="hold">
                                          <p:stCondLst>
                                            <p:cond delay="0"/>
                                          </p:stCondLst>
                                        </p:cTn>
                                        <p:tgtEl>
                                          <p:spTgt spid="64"/>
                                        </p:tgtEl>
                                        <p:attrNameLst>
                                          <p:attrName>style.visibility</p:attrName>
                                        </p:attrNameLst>
                                      </p:cBhvr>
                                      <p:to>
                                        <p:strVal val="visible"/>
                                      </p:to>
                                    </p:set>
                                    <p:anim calcmode="lin" valueType="num">
                                      <p:cBhvr>
                                        <p:cTn id="32" dur="400" fill="hold"/>
                                        <p:tgtEl>
                                          <p:spTgt spid="64"/>
                                        </p:tgtEl>
                                        <p:attrNameLst>
                                          <p:attrName>ppt_w</p:attrName>
                                        </p:attrNameLst>
                                      </p:cBhvr>
                                      <p:tavLst>
                                        <p:tav tm="0">
                                          <p:val>
                                            <p:fltVal val="0"/>
                                          </p:val>
                                        </p:tav>
                                        <p:tav tm="100000">
                                          <p:val>
                                            <p:strVal val="#ppt_w"/>
                                          </p:val>
                                        </p:tav>
                                      </p:tavLst>
                                    </p:anim>
                                    <p:anim calcmode="lin" valueType="num">
                                      <p:cBhvr>
                                        <p:cTn id="33" dur="400" fill="hold"/>
                                        <p:tgtEl>
                                          <p:spTgt spid="64"/>
                                        </p:tgtEl>
                                        <p:attrNameLst>
                                          <p:attrName>ppt_h</p:attrName>
                                        </p:attrNameLst>
                                      </p:cBhvr>
                                      <p:tavLst>
                                        <p:tav tm="0">
                                          <p:val>
                                            <p:fltVal val="0"/>
                                          </p:val>
                                        </p:tav>
                                        <p:tav tm="100000">
                                          <p:val>
                                            <p:strVal val="#ppt_h"/>
                                          </p:val>
                                        </p:tav>
                                      </p:tavLst>
                                    </p:anim>
                                    <p:anim calcmode="lin" valueType="num">
                                      <p:cBhvr>
                                        <p:cTn id="34" dur="400" fill="hold"/>
                                        <p:tgtEl>
                                          <p:spTgt spid="64"/>
                                        </p:tgtEl>
                                        <p:attrNameLst>
                                          <p:attrName>style.rotation</p:attrName>
                                        </p:attrNameLst>
                                      </p:cBhvr>
                                      <p:tavLst>
                                        <p:tav tm="0">
                                          <p:val>
                                            <p:fltVal val="90"/>
                                          </p:val>
                                        </p:tav>
                                        <p:tav tm="100000">
                                          <p:val>
                                            <p:fltVal val="0"/>
                                          </p:val>
                                        </p:tav>
                                      </p:tavLst>
                                    </p:anim>
                                    <p:animEffect transition="in" filter="fade">
                                      <p:cBhvr>
                                        <p:cTn id="35" dur="400"/>
                                        <p:tgtEl>
                                          <p:spTgt spid="64"/>
                                        </p:tgtEl>
                                      </p:cBhvr>
                                    </p:animEffect>
                                  </p:childTnLst>
                                </p:cTn>
                              </p:par>
                            </p:childTnLst>
                          </p:cTn>
                        </p:par>
                        <p:par>
                          <p:cTn id="36" fill="hold">
                            <p:stCondLst>
                              <p:cond delay="2500"/>
                            </p:stCondLst>
                            <p:childTnLst>
                              <p:par>
                                <p:cTn id="37" presetID="12" presetClass="entr" presetSubtype="1" fill="hold" grpId="0" nodeType="after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300"/>
                                        <p:tgtEl>
                                          <p:spTgt spid="56"/>
                                        </p:tgtEl>
                                        <p:attrNameLst>
                                          <p:attrName>ppt_y</p:attrName>
                                        </p:attrNameLst>
                                      </p:cBhvr>
                                      <p:tavLst>
                                        <p:tav tm="0">
                                          <p:val>
                                            <p:strVal val="#ppt_y-#ppt_h*1.125000"/>
                                          </p:val>
                                        </p:tav>
                                        <p:tav tm="100000">
                                          <p:val>
                                            <p:strVal val="#ppt_y"/>
                                          </p:val>
                                        </p:tav>
                                      </p:tavLst>
                                    </p:anim>
                                    <p:animEffect transition="in" filter="wipe(down)">
                                      <p:cBhvr>
                                        <p:cTn id="40" dur="300"/>
                                        <p:tgtEl>
                                          <p:spTgt spid="56"/>
                                        </p:tgtEl>
                                      </p:cBhvr>
                                    </p:animEffect>
                                  </p:childTnLst>
                                </p:cTn>
                              </p:par>
                            </p:childTnLst>
                          </p:cTn>
                        </p:par>
                        <p:par>
                          <p:cTn id="41" fill="hold">
                            <p:stCondLst>
                              <p:cond delay="3000"/>
                            </p:stCondLst>
                            <p:childTnLst>
                              <p:par>
                                <p:cTn id="42" presetID="31" presetClass="entr" presetSubtype="0" fill="hold" nodeType="afterEffect">
                                  <p:stCondLst>
                                    <p:cond delay="0"/>
                                  </p:stCondLst>
                                  <p:childTnLst>
                                    <p:set>
                                      <p:cBhvr>
                                        <p:cTn id="43" dur="1" fill="hold">
                                          <p:stCondLst>
                                            <p:cond delay="0"/>
                                          </p:stCondLst>
                                        </p:cTn>
                                        <p:tgtEl>
                                          <p:spTgt spid="65"/>
                                        </p:tgtEl>
                                        <p:attrNameLst>
                                          <p:attrName>style.visibility</p:attrName>
                                        </p:attrNameLst>
                                      </p:cBhvr>
                                      <p:to>
                                        <p:strVal val="visible"/>
                                      </p:to>
                                    </p:set>
                                    <p:anim calcmode="lin" valueType="num">
                                      <p:cBhvr>
                                        <p:cTn id="44" dur="400" fill="hold"/>
                                        <p:tgtEl>
                                          <p:spTgt spid="65"/>
                                        </p:tgtEl>
                                        <p:attrNameLst>
                                          <p:attrName>ppt_w</p:attrName>
                                        </p:attrNameLst>
                                      </p:cBhvr>
                                      <p:tavLst>
                                        <p:tav tm="0">
                                          <p:val>
                                            <p:fltVal val="0"/>
                                          </p:val>
                                        </p:tav>
                                        <p:tav tm="100000">
                                          <p:val>
                                            <p:strVal val="#ppt_w"/>
                                          </p:val>
                                        </p:tav>
                                      </p:tavLst>
                                    </p:anim>
                                    <p:anim calcmode="lin" valueType="num">
                                      <p:cBhvr>
                                        <p:cTn id="45" dur="400" fill="hold"/>
                                        <p:tgtEl>
                                          <p:spTgt spid="65"/>
                                        </p:tgtEl>
                                        <p:attrNameLst>
                                          <p:attrName>ppt_h</p:attrName>
                                        </p:attrNameLst>
                                      </p:cBhvr>
                                      <p:tavLst>
                                        <p:tav tm="0">
                                          <p:val>
                                            <p:fltVal val="0"/>
                                          </p:val>
                                        </p:tav>
                                        <p:tav tm="100000">
                                          <p:val>
                                            <p:strVal val="#ppt_h"/>
                                          </p:val>
                                        </p:tav>
                                      </p:tavLst>
                                    </p:anim>
                                    <p:anim calcmode="lin" valueType="num">
                                      <p:cBhvr>
                                        <p:cTn id="46" dur="400" fill="hold"/>
                                        <p:tgtEl>
                                          <p:spTgt spid="65"/>
                                        </p:tgtEl>
                                        <p:attrNameLst>
                                          <p:attrName>style.rotation</p:attrName>
                                        </p:attrNameLst>
                                      </p:cBhvr>
                                      <p:tavLst>
                                        <p:tav tm="0">
                                          <p:val>
                                            <p:fltVal val="90"/>
                                          </p:val>
                                        </p:tav>
                                        <p:tav tm="100000">
                                          <p:val>
                                            <p:fltVal val="0"/>
                                          </p:val>
                                        </p:tav>
                                      </p:tavLst>
                                    </p:anim>
                                    <p:animEffect transition="in" filter="fade">
                                      <p:cBhvr>
                                        <p:cTn id="47" dur="400"/>
                                        <p:tgtEl>
                                          <p:spTgt spid="65"/>
                                        </p:tgtEl>
                                      </p:cBhvr>
                                    </p:animEffect>
                                  </p:childTnLst>
                                </p:cTn>
                              </p:par>
                            </p:childTnLst>
                          </p:cTn>
                        </p:par>
                        <p:par>
                          <p:cTn id="48" fill="hold">
                            <p:stCondLst>
                              <p:cond delay="3500"/>
                            </p:stCondLst>
                            <p:childTnLst>
                              <p:par>
                                <p:cTn id="49" presetID="12" presetClass="entr" presetSubtype="1" fill="hold" grpId="0" nodeType="after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additive="base">
                                        <p:cTn id="51" dur="300"/>
                                        <p:tgtEl>
                                          <p:spTgt spid="59"/>
                                        </p:tgtEl>
                                        <p:attrNameLst>
                                          <p:attrName>ppt_y</p:attrName>
                                        </p:attrNameLst>
                                      </p:cBhvr>
                                      <p:tavLst>
                                        <p:tav tm="0">
                                          <p:val>
                                            <p:strVal val="#ppt_y-#ppt_h*1.125000"/>
                                          </p:val>
                                        </p:tav>
                                        <p:tav tm="100000">
                                          <p:val>
                                            <p:strVal val="#ppt_y"/>
                                          </p:val>
                                        </p:tav>
                                      </p:tavLst>
                                    </p:anim>
                                    <p:animEffect transition="in" filter="wipe(down)">
                                      <p:cBhvr>
                                        <p:cTn id="52" dur="300"/>
                                        <p:tgtEl>
                                          <p:spTgt spid="59"/>
                                        </p:tgtEl>
                                      </p:cBhvr>
                                    </p:animEffect>
                                  </p:childTnLst>
                                </p:cTn>
                              </p:par>
                            </p:childTnLst>
                          </p:cTn>
                        </p:par>
                        <p:par>
                          <p:cTn id="53" fill="hold">
                            <p:stCondLst>
                              <p:cond delay="4000"/>
                            </p:stCondLst>
                            <p:childTnLst>
                              <p:par>
                                <p:cTn id="54" presetID="31"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 calcmode="lin" valueType="num">
                                      <p:cBhvr>
                                        <p:cTn id="56" dur="400" fill="hold"/>
                                        <p:tgtEl>
                                          <p:spTgt spid="66"/>
                                        </p:tgtEl>
                                        <p:attrNameLst>
                                          <p:attrName>ppt_w</p:attrName>
                                        </p:attrNameLst>
                                      </p:cBhvr>
                                      <p:tavLst>
                                        <p:tav tm="0">
                                          <p:val>
                                            <p:fltVal val="0"/>
                                          </p:val>
                                        </p:tav>
                                        <p:tav tm="100000">
                                          <p:val>
                                            <p:strVal val="#ppt_w"/>
                                          </p:val>
                                        </p:tav>
                                      </p:tavLst>
                                    </p:anim>
                                    <p:anim calcmode="lin" valueType="num">
                                      <p:cBhvr>
                                        <p:cTn id="57" dur="400" fill="hold"/>
                                        <p:tgtEl>
                                          <p:spTgt spid="66"/>
                                        </p:tgtEl>
                                        <p:attrNameLst>
                                          <p:attrName>ppt_h</p:attrName>
                                        </p:attrNameLst>
                                      </p:cBhvr>
                                      <p:tavLst>
                                        <p:tav tm="0">
                                          <p:val>
                                            <p:fltVal val="0"/>
                                          </p:val>
                                        </p:tav>
                                        <p:tav tm="100000">
                                          <p:val>
                                            <p:strVal val="#ppt_h"/>
                                          </p:val>
                                        </p:tav>
                                      </p:tavLst>
                                    </p:anim>
                                    <p:anim calcmode="lin" valueType="num">
                                      <p:cBhvr>
                                        <p:cTn id="58" dur="400" fill="hold"/>
                                        <p:tgtEl>
                                          <p:spTgt spid="66"/>
                                        </p:tgtEl>
                                        <p:attrNameLst>
                                          <p:attrName>style.rotation</p:attrName>
                                        </p:attrNameLst>
                                      </p:cBhvr>
                                      <p:tavLst>
                                        <p:tav tm="0">
                                          <p:val>
                                            <p:fltVal val="90"/>
                                          </p:val>
                                        </p:tav>
                                        <p:tav tm="100000">
                                          <p:val>
                                            <p:fltVal val="0"/>
                                          </p:val>
                                        </p:tav>
                                      </p:tavLst>
                                    </p:anim>
                                    <p:animEffect transition="in" filter="fade">
                                      <p:cBhvr>
                                        <p:cTn id="59" dur="400"/>
                                        <p:tgtEl>
                                          <p:spTgt spid="66"/>
                                        </p:tgtEl>
                                      </p:cBhvr>
                                    </p:animEffect>
                                  </p:childTnLst>
                                </p:cTn>
                              </p:par>
                            </p:childTnLst>
                          </p:cTn>
                        </p:par>
                        <p:par>
                          <p:cTn id="60" fill="hold">
                            <p:stCondLst>
                              <p:cond delay="4500"/>
                            </p:stCondLst>
                            <p:childTnLst>
                              <p:par>
                                <p:cTn id="61" presetID="12" presetClass="entr" presetSubtype="1" fill="hold" grpId="0" nodeType="afterEffect">
                                  <p:stCondLst>
                                    <p:cond delay="0"/>
                                  </p:stCondLst>
                                  <p:childTnLst>
                                    <p:set>
                                      <p:cBhvr>
                                        <p:cTn id="62" dur="1" fill="hold">
                                          <p:stCondLst>
                                            <p:cond delay="0"/>
                                          </p:stCondLst>
                                        </p:cTn>
                                        <p:tgtEl>
                                          <p:spTgt spid="62"/>
                                        </p:tgtEl>
                                        <p:attrNameLst>
                                          <p:attrName>style.visibility</p:attrName>
                                        </p:attrNameLst>
                                      </p:cBhvr>
                                      <p:to>
                                        <p:strVal val="visible"/>
                                      </p:to>
                                    </p:set>
                                    <p:anim calcmode="lin" valueType="num">
                                      <p:cBhvr additive="base">
                                        <p:cTn id="63" dur="300"/>
                                        <p:tgtEl>
                                          <p:spTgt spid="62"/>
                                        </p:tgtEl>
                                        <p:attrNameLst>
                                          <p:attrName>ppt_y</p:attrName>
                                        </p:attrNameLst>
                                      </p:cBhvr>
                                      <p:tavLst>
                                        <p:tav tm="0">
                                          <p:val>
                                            <p:strVal val="#ppt_y-#ppt_h*1.125000"/>
                                          </p:val>
                                        </p:tav>
                                        <p:tav tm="100000">
                                          <p:val>
                                            <p:strVal val="#ppt_y"/>
                                          </p:val>
                                        </p:tav>
                                      </p:tavLst>
                                    </p:anim>
                                    <p:animEffect transition="in" filter="wipe(down)">
                                      <p:cBhvr>
                                        <p:cTn id="64" dur="300"/>
                                        <p:tgtEl>
                                          <p:spTgt spid="62"/>
                                        </p:tgtEl>
                                      </p:cBhvr>
                                    </p:animEffect>
                                  </p:childTnLst>
                                </p:cTn>
                              </p:par>
                            </p:childTnLst>
                          </p:cTn>
                        </p:par>
                        <p:par>
                          <p:cTn id="65" fill="hold">
                            <p:stCondLst>
                              <p:cond delay="5000"/>
                            </p:stCondLst>
                            <p:childTnLst>
                              <p:par>
                                <p:cTn id="66" presetID="31" presetClass="entr" presetSubtype="0" fill="hold" nodeType="afterEffect">
                                  <p:stCondLst>
                                    <p:cond delay="0"/>
                                  </p:stCondLst>
                                  <p:childTnLst>
                                    <p:set>
                                      <p:cBhvr>
                                        <p:cTn id="67" dur="1" fill="hold">
                                          <p:stCondLst>
                                            <p:cond delay="0"/>
                                          </p:stCondLst>
                                        </p:cTn>
                                        <p:tgtEl>
                                          <p:spTgt spid="67"/>
                                        </p:tgtEl>
                                        <p:attrNameLst>
                                          <p:attrName>style.visibility</p:attrName>
                                        </p:attrNameLst>
                                      </p:cBhvr>
                                      <p:to>
                                        <p:strVal val="visible"/>
                                      </p:to>
                                    </p:set>
                                    <p:anim calcmode="lin" valueType="num">
                                      <p:cBhvr>
                                        <p:cTn id="68" dur="400" fill="hold"/>
                                        <p:tgtEl>
                                          <p:spTgt spid="67"/>
                                        </p:tgtEl>
                                        <p:attrNameLst>
                                          <p:attrName>ppt_w</p:attrName>
                                        </p:attrNameLst>
                                      </p:cBhvr>
                                      <p:tavLst>
                                        <p:tav tm="0">
                                          <p:val>
                                            <p:fltVal val="0"/>
                                          </p:val>
                                        </p:tav>
                                        <p:tav tm="100000">
                                          <p:val>
                                            <p:strVal val="#ppt_w"/>
                                          </p:val>
                                        </p:tav>
                                      </p:tavLst>
                                    </p:anim>
                                    <p:anim calcmode="lin" valueType="num">
                                      <p:cBhvr>
                                        <p:cTn id="69" dur="400" fill="hold"/>
                                        <p:tgtEl>
                                          <p:spTgt spid="67"/>
                                        </p:tgtEl>
                                        <p:attrNameLst>
                                          <p:attrName>ppt_h</p:attrName>
                                        </p:attrNameLst>
                                      </p:cBhvr>
                                      <p:tavLst>
                                        <p:tav tm="0">
                                          <p:val>
                                            <p:fltVal val="0"/>
                                          </p:val>
                                        </p:tav>
                                        <p:tav tm="100000">
                                          <p:val>
                                            <p:strVal val="#ppt_h"/>
                                          </p:val>
                                        </p:tav>
                                      </p:tavLst>
                                    </p:anim>
                                    <p:anim calcmode="lin" valueType="num">
                                      <p:cBhvr>
                                        <p:cTn id="70" dur="400" fill="hold"/>
                                        <p:tgtEl>
                                          <p:spTgt spid="67"/>
                                        </p:tgtEl>
                                        <p:attrNameLst>
                                          <p:attrName>style.rotation</p:attrName>
                                        </p:attrNameLst>
                                      </p:cBhvr>
                                      <p:tavLst>
                                        <p:tav tm="0">
                                          <p:val>
                                            <p:fltVal val="90"/>
                                          </p:val>
                                        </p:tav>
                                        <p:tav tm="100000">
                                          <p:val>
                                            <p:fltVal val="0"/>
                                          </p:val>
                                        </p:tav>
                                      </p:tavLst>
                                    </p:anim>
                                    <p:animEffect transition="in" filter="fade">
                                      <p:cBhvr>
                                        <p:cTn id="71" dur="400"/>
                                        <p:tgtEl>
                                          <p:spTgt spid="67"/>
                                        </p:tgtEl>
                                      </p:cBhvr>
                                    </p:animEffect>
                                  </p:childTnLst>
                                </p:cTn>
                              </p:par>
                            </p:childTnLst>
                          </p:cTn>
                        </p:par>
                        <p:par>
                          <p:cTn id="72" fill="hold">
                            <p:stCondLst>
                              <p:cond delay="5500"/>
                            </p:stCondLst>
                            <p:childTnLst>
                              <p:par>
                                <p:cTn id="73" presetID="22" presetClass="entr" presetSubtype="2" fill="hold" nodeType="afterEffect">
                                  <p:stCondLst>
                                    <p:cond delay="0"/>
                                  </p:stCondLst>
                                  <p:childTnLst>
                                    <p:set>
                                      <p:cBhvr>
                                        <p:cTn id="74" dur="1" fill="hold">
                                          <p:stCondLst>
                                            <p:cond delay="0"/>
                                          </p:stCondLst>
                                        </p:cTn>
                                        <p:tgtEl>
                                          <p:spTgt spid="77"/>
                                        </p:tgtEl>
                                        <p:attrNameLst>
                                          <p:attrName>style.visibility</p:attrName>
                                        </p:attrNameLst>
                                      </p:cBhvr>
                                      <p:to>
                                        <p:strVal val="visible"/>
                                      </p:to>
                                    </p:set>
                                    <p:animEffect transition="in" filter="wipe(right)">
                                      <p:cBhvr>
                                        <p:cTn id="75" dur="500"/>
                                        <p:tgtEl>
                                          <p:spTgt spid="77"/>
                                        </p:tgtEl>
                                      </p:cBhvr>
                                    </p:animEffect>
                                  </p:childTnLst>
                                </p:cTn>
                              </p:par>
                            </p:childTnLst>
                          </p:cTn>
                        </p:par>
                        <p:par>
                          <p:cTn id="76" fill="hold">
                            <p:stCondLst>
                              <p:cond delay="6000"/>
                            </p:stCondLst>
                            <p:childTnLst>
                              <p:par>
                                <p:cTn id="77" presetID="53" presetClass="entr" presetSubtype="16" fill="hold" nodeType="afterEffect">
                                  <p:stCondLst>
                                    <p:cond delay="0"/>
                                  </p:stCondLst>
                                  <p:childTnLst>
                                    <p:set>
                                      <p:cBhvr>
                                        <p:cTn id="78" dur="1" fill="hold">
                                          <p:stCondLst>
                                            <p:cond delay="0"/>
                                          </p:stCondLst>
                                        </p:cTn>
                                        <p:tgtEl>
                                          <p:spTgt spid="86"/>
                                        </p:tgtEl>
                                        <p:attrNameLst>
                                          <p:attrName>style.visibility</p:attrName>
                                        </p:attrNameLst>
                                      </p:cBhvr>
                                      <p:to>
                                        <p:strVal val="visible"/>
                                      </p:to>
                                    </p:set>
                                    <p:anim calcmode="lin" valueType="num">
                                      <p:cBhvr>
                                        <p:cTn id="79" dur="500" fill="hold"/>
                                        <p:tgtEl>
                                          <p:spTgt spid="86"/>
                                        </p:tgtEl>
                                        <p:attrNameLst>
                                          <p:attrName>ppt_w</p:attrName>
                                        </p:attrNameLst>
                                      </p:cBhvr>
                                      <p:tavLst>
                                        <p:tav tm="0">
                                          <p:val>
                                            <p:fltVal val="0"/>
                                          </p:val>
                                        </p:tav>
                                        <p:tav tm="100000">
                                          <p:val>
                                            <p:strVal val="#ppt_w"/>
                                          </p:val>
                                        </p:tav>
                                      </p:tavLst>
                                    </p:anim>
                                    <p:anim calcmode="lin" valueType="num">
                                      <p:cBhvr>
                                        <p:cTn id="80" dur="500" fill="hold"/>
                                        <p:tgtEl>
                                          <p:spTgt spid="86"/>
                                        </p:tgtEl>
                                        <p:attrNameLst>
                                          <p:attrName>ppt_h</p:attrName>
                                        </p:attrNameLst>
                                      </p:cBhvr>
                                      <p:tavLst>
                                        <p:tav tm="0">
                                          <p:val>
                                            <p:fltVal val="0"/>
                                          </p:val>
                                        </p:tav>
                                        <p:tav tm="100000">
                                          <p:val>
                                            <p:strVal val="#ppt_h"/>
                                          </p:val>
                                        </p:tav>
                                      </p:tavLst>
                                    </p:anim>
                                    <p:animEffect transition="in" filter="fade">
                                      <p:cBhvr>
                                        <p:cTn id="81" dur="500"/>
                                        <p:tgtEl>
                                          <p:spTgt spid="86"/>
                                        </p:tgtEl>
                                      </p:cBhvr>
                                    </p:animEffect>
                                  </p:childTnLst>
                                </p:cTn>
                              </p:par>
                            </p:childTnLst>
                          </p:cTn>
                        </p:par>
                        <p:par>
                          <p:cTn id="82" fill="hold">
                            <p:stCondLst>
                              <p:cond delay="6500"/>
                            </p:stCondLst>
                            <p:childTnLst>
                              <p:par>
                                <p:cTn id="83" presetID="22" presetClass="entr" presetSubtype="1" fill="hold" nodeType="afterEffect">
                                  <p:stCondLst>
                                    <p:cond delay="0"/>
                                  </p:stCondLst>
                                  <p:childTnLst>
                                    <p:set>
                                      <p:cBhvr>
                                        <p:cTn id="84" dur="1" fill="hold">
                                          <p:stCondLst>
                                            <p:cond delay="0"/>
                                          </p:stCondLst>
                                        </p:cTn>
                                        <p:tgtEl>
                                          <p:spTgt spid="88"/>
                                        </p:tgtEl>
                                        <p:attrNameLst>
                                          <p:attrName>style.visibility</p:attrName>
                                        </p:attrNameLst>
                                      </p:cBhvr>
                                      <p:to>
                                        <p:strVal val="visible"/>
                                      </p:to>
                                    </p:set>
                                    <p:animEffect transition="in" filter="wipe(up)">
                                      <p:cBhvr>
                                        <p:cTn id="85" dur="300"/>
                                        <p:tgtEl>
                                          <p:spTgt spid="88"/>
                                        </p:tgtEl>
                                      </p:cBhvr>
                                    </p:animEffect>
                                  </p:childTnLst>
                                </p:cTn>
                              </p:par>
                            </p:childTnLst>
                          </p:cTn>
                        </p:par>
                        <p:par>
                          <p:cTn id="86" fill="hold">
                            <p:stCondLst>
                              <p:cond delay="7000"/>
                            </p:stCondLst>
                            <p:childTnLst>
                              <p:par>
                                <p:cTn id="87" presetID="53" presetClass="entr" presetSubtype="16" fill="hold" nodeType="afterEffect">
                                  <p:stCondLst>
                                    <p:cond delay="0"/>
                                  </p:stCondLst>
                                  <p:childTnLst>
                                    <p:set>
                                      <p:cBhvr>
                                        <p:cTn id="88" dur="1" fill="hold">
                                          <p:stCondLst>
                                            <p:cond delay="0"/>
                                          </p:stCondLst>
                                        </p:cTn>
                                        <p:tgtEl>
                                          <p:spTgt spid="85"/>
                                        </p:tgtEl>
                                        <p:attrNameLst>
                                          <p:attrName>style.visibility</p:attrName>
                                        </p:attrNameLst>
                                      </p:cBhvr>
                                      <p:to>
                                        <p:strVal val="visible"/>
                                      </p:to>
                                    </p:set>
                                    <p:anim calcmode="lin" valueType="num">
                                      <p:cBhvr>
                                        <p:cTn id="89" dur="500" fill="hold"/>
                                        <p:tgtEl>
                                          <p:spTgt spid="85"/>
                                        </p:tgtEl>
                                        <p:attrNameLst>
                                          <p:attrName>ppt_w</p:attrName>
                                        </p:attrNameLst>
                                      </p:cBhvr>
                                      <p:tavLst>
                                        <p:tav tm="0">
                                          <p:val>
                                            <p:fltVal val="0"/>
                                          </p:val>
                                        </p:tav>
                                        <p:tav tm="100000">
                                          <p:val>
                                            <p:strVal val="#ppt_w"/>
                                          </p:val>
                                        </p:tav>
                                      </p:tavLst>
                                    </p:anim>
                                    <p:anim calcmode="lin" valueType="num">
                                      <p:cBhvr>
                                        <p:cTn id="90" dur="500" fill="hold"/>
                                        <p:tgtEl>
                                          <p:spTgt spid="85"/>
                                        </p:tgtEl>
                                        <p:attrNameLst>
                                          <p:attrName>ppt_h</p:attrName>
                                        </p:attrNameLst>
                                      </p:cBhvr>
                                      <p:tavLst>
                                        <p:tav tm="0">
                                          <p:val>
                                            <p:fltVal val="0"/>
                                          </p:val>
                                        </p:tav>
                                        <p:tav tm="100000">
                                          <p:val>
                                            <p:strVal val="#ppt_h"/>
                                          </p:val>
                                        </p:tav>
                                      </p:tavLst>
                                    </p:anim>
                                    <p:animEffect transition="in" filter="fade">
                                      <p:cBhvr>
                                        <p:cTn id="91" dur="500"/>
                                        <p:tgtEl>
                                          <p:spTgt spid="85"/>
                                        </p:tgtEl>
                                      </p:cBhvr>
                                    </p:animEffect>
                                  </p:childTnLst>
                                </p:cTn>
                              </p:par>
                            </p:childTnLst>
                          </p:cTn>
                        </p:par>
                        <p:par>
                          <p:cTn id="92" fill="hold">
                            <p:stCondLst>
                              <p:cond delay="7500"/>
                            </p:stCondLst>
                            <p:childTnLst>
                              <p:par>
                                <p:cTn id="93" presetID="22" presetClass="entr" presetSubtype="1" fill="hold" nodeType="afterEffect">
                                  <p:stCondLst>
                                    <p:cond delay="0"/>
                                  </p:stCondLst>
                                  <p:childTnLst>
                                    <p:set>
                                      <p:cBhvr>
                                        <p:cTn id="94" dur="1" fill="hold">
                                          <p:stCondLst>
                                            <p:cond delay="0"/>
                                          </p:stCondLst>
                                        </p:cTn>
                                        <p:tgtEl>
                                          <p:spTgt spid="90"/>
                                        </p:tgtEl>
                                        <p:attrNameLst>
                                          <p:attrName>style.visibility</p:attrName>
                                        </p:attrNameLst>
                                      </p:cBhvr>
                                      <p:to>
                                        <p:strVal val="visible"/>
                                      </p:to>
                                    </p:set>
                                    <p:animEffect transition="in" filter="wipe(up)">
                                      <p:cBhvr>
                                        <p:cTn id="95" dur="300"/>
                                        <p:tgtEl>
                                          <p:spTgt spid="90"/>
                                        </p:tgtEl>
                                      </p:cBhvr>
                                    </p:animEffect>
                                  </p:childTnLst>
                                </p:cTn>
                              </p:par>
                            </p:childTnLst>
                          </p:cTn>
                        </p:par>
                        <p:par>
                          <p:cTn id="96" fill="hold">
                            <p:stCondLst>
                              <p:cond delay="8000"/>
                            </p:stCondLst>
                            <p:childTnLst>
                              <p:par>
                                <p:cTn id="97" presetID="53" presetClass="entr" presetSubtype="16" fill="hold" nodeType="afterEffect">
                                  <p:stCondLst>
                                    <p:cond delay="0"/>
                                  </p:stCondLst>
                                  <p:childTnLst>
                                    <p:set>
                                      <p:cBhvr>
                                        <p:cTn id="98" dur="1" fill="hold">
                                          <p:stCondLst>
                                            <p:cond delay="0"/>
                                          </p:stCondLst>
                                        </p:cTn>
                                        <p:tgtEl>
                                          <p:spTgt spid="84"/>
                                        </p:tgtEl>
                                        <p:attrNameLst>
                                          <p:attrName>style.visibility</p:attrName>
                                        </p:attrNameLst>
                                      </p:cBhvr>
                                      <p:to>
                                        <p:strVal val="visible"/>
                                      </p:to>
                                    </p:set>
                                    <p:anim calcmode="lin" valueType="num">
                                      <p:cBhvr>
                                        <p:cTn id="99" dur="500" fill="hold"/>
                                        <p:tgtEl>
                                          <p:spTgt spid="84"/>
                                        </p:tgtEl>
                                        <p:attrNameLst>
                                          <p:attrName>ppt_w</p:attrName>
                                        </p:attrNameLst>
                                      </p:cBhvr>
                                      <p:tavLst>
                                        <p:tav tm="0">
                                          <p:val>
                                            <p:fltVal val="0"/>
                                          </p:val>
                                        </p:tav>
                                        <p:tav tm="100000">
                                          <p:val>
                                            <p:strVal val="#ppt_w"/>
                                          </p:val>
                                        </p:tav>
                                      </p:tavLst>
                                    </p:anim>
                                    <p:anim calcmode="lin" valueType="num">
                                      <p:cBhvr>
                                        <p:cTn id="100" dur="500" fill="hold"/>
                                        <p:tgtEl>
                                          <p:spTgt spid="84"/>
                                        </p:tgtEl>
                                        <p:attrNameLst>
                                          <p:attrName>ppt_h</p:attrName>
                                        </p:attrNameLst>
                                      </p:cBhvr>
                                      <p:tavLst>
                                        <p:tav tm="0">
                                          <p:val>
                                            <p:fltVal val="0"/>
                                          </p:val>
                                        </p:tav>
                                        <p:tav tm="100000">
                                          <p:val>
                                            <p:strVal val="#ppt_h"/>
                                          </p:val>
                                        </p:tav>
                                      </p:tavLst>
                                    </p:anim>
                                    <p:animEffect transition="in" filter="fade">
                                      <p:cBhvr>
                                        <p:cTn id="101" dur="500"/>
                                        <p:tgtEl>
                                          <p:spTgt spid="84"/>
                                        </p:tgtEl>
                                      </p:cBhvr>
                                    </p:animEffect>
                                  </p:childTnLst>
                                </p:cTn>
                              </p:par>
                            </p:childTnLst>
                          </p:cTn>
                        </p:par>
                        <p:par>
                          <p:cTn id="102" fill="hold">
                            <p:stCondLst>
                              <p:cond delay="8500"/>
                            </p:stCondLst>
                            <p:childTnLst>
                              <p:par>
                                <p:cTn id="103" presetID="22" presetClass="entr" presetSubtype="8" fill="hold" nodeType="afterEffect">
                                  <p:stCondLst>
                                    <p:cond delay="0"/>
                                  </p:stCondLst>
                                  <p:childTnLst>
                                    <p:set>
                                      <p:cBhvr>
                                        <p:cTn id="104" dur="1" fill="hold">
                                          <p:stCondLst>
                                            <p:cond delay="0"/>
                                          </p:stCondLst>
                                        </p:cTn>
                                        <p:tgtEl>
                                          <p:spTgt spid="91"/>
                                        </p:tgtEl>
                                        <p:attrNameLst>
                                          <p:attrName>style.visibility</p:attrName>
                                        </p:attrNameLst>
                                      </p:cBhvr>
                                      <p:to>
                                        <p:strVal val="visible"/>
                                      </p:to>
                                    </p:set>
                                    <p:animEffect transition="in" filter="wipe(left)">
                                      <p:cBhvr>
                                        <p:cTn id="105" dur="500"/>
                                        <p:tgtEl>
                                          <p:spTgt spid="91"/>
                                        </p:tgtEl>
                                      </p:cBhvr>
                                    </p:animEffect>
                                  </p:childTnLst>
                                </p:cTn>
                              </p:par>
                            </p:childTnLst>
                          </p:cTn>
                        </p:par>
                        <p:par>
                          <p:cTn id="106" fill="hold">
                            <p:stCondLst>
                              <p:cond delay="9000"/>
                            </p:stCondLst>
                            <p:childTnLst>
                              <p:par>
                                <p:cTn id="107" presetID="31" presetClass="entr" presetSubtype="0" fill="hold" nodeType="afterEffect">
                                  <p:stCondLst>
                                    <p:cond delay="0"/>
                                  </p:stCondLst>
                                  <p:childTnLst>
                                    <p:set>
                                      <p:cBhvr>
                                        <p:cTn id="108" dur="1" fill="hold">
                                          <p:stCondLst>
                                            <p:cond delay="0"/>
                                          </p:stCondLst>
                                        </p:cTn>
                                        <p:tgtEl>
                                          <p:spTgt spid="99"/>
                                        </p:tgtEl>
                                        <p:attrNameLst>
                                          <p:attrName>style.visibility</p:attrName>
                                        </p:attrNameLst>
                                      </p:cBhvr>
                                      <p:to>
                                        <p:strVal val="visible"/>
                                      </p:to>
                                    </p:set>
                                    <p:anim calcmode="lin" valueType="num">
                                      <p:cBhvr>
                                        <p:cTn id="109" dur="300" fill="hold"/>
                                        <p:tgtEl>
                                          <p:spTgt spid="99"/>
                                        </p:tgtEl>
                                        <p:attrNameLst>
                                          <p:attrName>ppt_w</p:attrName>
                                        </p:attrNameLst>
                                      </p:cBhvr>
                                      <p:tavLst>
                                        <p:tav tm="0">
                                          <p:val>
                                            <p:fltVal val="0"/>
                                          </p:val>
                                        </p:tav>
                                        <p:tav tm="100000">
                                          <p:val>
                                            <p:strVal val="#ppt_w"/>
                                          </p:val>
                                        </p:tav>
                                      </p:tavLst>
                                    </p:anim>
                                    <p:anim calcmode="lin" valueType="num">
                                      <p:cBhvr>
                                        <p:cTn id="110" dur="300" fill="hold"/>
                                        <p:tgtEl>
                                          <p:spTgt spid="99"/>
                                        </p:tgtEl>
                                        <p:attrNameLst>
                                          <p:attrName>ppt_h</p:attrName>
                                        </p:attrNameLst>
                                      </p:cBhvr>
                                      <p:tavLst>
                                        <p:tav tm="0">
                                          <p:val>
                                            <p:fltVal val="0"/>
                                          </p:val>
                                        </p:tav>
                                        <p:tav tm="100000">
                                          <p:val>
                                            <p:strVal val="#ppt_h"/>
                                          </p:val>
                                        </p:tav>
                                      </p:tavLst>
                                    </p:anim>
                                    <p:anim calcmode="lin" valueType="num">
                                      <p:cBhvr>
                                        <p:cTn id="111" dur="300" fill="hold"/>
                                        <p:tgtEl>
                                          <p:spTgt spid="99"/>
                                        </p:tgtEl>
                                        <p:attrNameLst>
                                          <p:attrName>style.rotation</p:attrName>
                                        </p:attrNameLst>
                                      </p:cBhvr>
                                      <p:tavLst>
                                        <p:tav tm="0">
                                          <p:val>
                                            <p:fltVal val="90"/>
                                          </p:val>
                                        </p:tav>
                                        <p:tav tm="100000">
                                          <p:val>
                                            <p:fltVal val="0"/>
                                          </p:val>
                                        </p:tav>
                                      </p:tavLst>
                                    </p:anim>
                                    <p:animEffect transition="in" filter="fade">
                                      <p:cBhvr>
                                        <p:cTn id="112" dur="300"/>
                                        <p:tgtEl>
                                          <p:spTgt spid="99"/>
                                        </p:tgtEl>
                                      </p:cBhvr>
                                    </p:animEffect>
                                  </p:childTnLst>
                                </p:cTn>
                              </p:par>
                            </p:childTnLst>
                          </p:cTn>
                        </p:par>
                        <p:par>
                          <p:cTn id="113" fill="hold">
                            <p:stCondLst>
                              <p:cond delay="9500"/>
                            </p:stCondLst>
                            <p:childTnLst>
                              <p:par>
                                <p:cTn id="114" presetID="22" presetClass="entr" presetSubtype="8" fill="hold" nodeType="afterEffect">
                                  <p:stCondLst>
                                    <p:cond delay="0"/>
                                  </p:stCondLst>
                                  <p:childTnLst>
                                    <p:set>
                                      <p:cBhvr>
                                        <p:cTn id="115" dur="1" fill="hold">
                                          <p:stCondLst>
                                            <p:cond delay="0"/>
                                          </p:stCondLst>
                                        </p:cTn>
                                        <p:tgtEl>
                                          <p:spTgt spid="103"/>
                                        </p:tgtEl>
                                        <p:attrNameLst>
                                          <p:attrName>style.visibility</p:attrName>
                                        </p:attrNameLst>
                                      </p:cBhvr>
                                      <p:to>
                                        <p:strVal val="visible"/>
                                      </p:to>
                                    </p:set>
                                    <p:animEffect transition="in" filter="wipe(left)">
                                      <p:cBhvr>
                                        <p:cTn id="116" dur="300"/>
                                        <p:tgtEl>
                                          <p:spTgt spid="103"/>
                                        </p:tgtEl>
                                      </p:cBhvr>
                                    </p:animEffect>
                                  </p:childTnLst>
                                </p:cTn>
                              </p:par>
                            </p:childTnLst>
                          </p:cTn>
                        </p:par>
                        <p:par>
                          <p:cTn id="117" fill="hold">
                            <p:stCondLst>
                              <p:cond delay="10000"/>
                            </p:stCondLst>
                            <p:childTnLst>
                              <p:par>
                                <p:cTn id="118" presetID="31" presetClass="entr" presetSubtype="0" fill="hold" nodeType="afterEffect">
                                  <p:stCondLst>
                                    <p:cond delay="0"/>
                                  </p:stCondLst>
                                  <p:childTnLst>
                                    <p:set>
                                      <p:cBhvr>
                                        <p:cTn id="119" dur="1" fill="hold">
                                          <p:stCondLst>
                                            <p:cond delay="0"/>
                                          </p:stCondLst>
                                        </p:cTn>
                                        <p:tgtEl>
                                          <p:spTgt spid="100"/>
                                        </p:tgtEl>
                                        <p:attrNameLst>
                                          <p:attrName>style.visibility</p:attrName>
                                        </p:attrNameLst>
                                      </p:cBhvr>
                                      <p:to>
                                        <p:strVal val="visible"/>
                                      </p:to>
                                    </p:set>
                                    <p:anim calcmode="lin" valueType="num">
                                      <p:cBhvr>
                                        <p:cTn id="120" dur="300" fill="hold"/>
                                        <p:tgtEl>
                                          <p:spTgt spid="100"/>
                                        </p:tgtEl>
                                        <p:attrNameLst>
                                          <p:attrName>ppt_w</p:attrName>
                                        </p:attrNameLst>
                                      </p:cBhvr>
                                      <p:tavLst>
                                        <p:tav tm="0">
                                          <p:val>
                                            <p:fltVal val="0"/>
                                          </p:val>
                                        </p:tav>
                                        <p:tav tm="100000">
                                          <p:val>
                                            <p:strVal val="#ppt_w"/>
                                          </p:val>
                                        </p:tav>
                                      </p:tavLst>
                                    </p:anim>
                                    <p:anim calcmode="lin" valueType="num">
                                      <p:cBhvr>
                                        <p:cTn id="121" dur="300" fill="hold"/>
                                        <p:tgtEl>
                                          <p:spTgt spid="100"/>
                                        </p:tgtEl>
                                        <p:attrNameLst>
                                          <p:attrName>ppt_h</p:attrName>
                                        </p:attrNameLst>
                                      </p:cBhvr>
                                      <p:tavLst>
                                        <p:tav tm="0">
                                          <p:val>
                                            <p:fltVal val="0"/>
                                          </p:val>
                                        </p:tav>
                                        <p:tav tm="100000">
                                          <p:val>
                                            <p:strVal val="#ppt_h"/>
                                          </p:val>
                                        </p:tav>
                                      </p:tavLst>
                                    </p:anim>
                                    <p:anim calcmode="lin" valueType="num">
                                      <p:cBhvr>
                                        <p:cTn id="122" dur="300" fill="hold"/>
                                        <p:tgtEl>
                                          <p:spTgt spid="100"/>
                                        </p:tgtEl>
                                        <p:attrNameLst>
                                          <p:attrName>style.rotation</p:attrName>
                                        </p:attrNameLst>
                                      </p:cBhvr>
                                      <p:tavLst>
                                        <p:tav tm="0">
                                          <p:val>
                                            <p:fltVal val="90"/>
                                          </p:val>
                                        </p:tav>
                                        <p:tav tm="100000">
                                          <p:val>
                                            <p:fltVal val="0"/>
                                          </p:val>
                                        </p:tav>
                                      </p:tavLst>
                                    </p:anim>
                                    <p:animEffect transition="in" filter="fade">
                                      <p:cBhvr>
                                        <p:cTn id="123" dur="300"/>
                                        <p:tgtEl>
                                          <p:spTgt spid="100"/>
                                        </p:tgtEl>
                                      </p:cBhvr>
                                    </p:animEffect>
                                  </p:childTnLst>
                                </p:cTn>
                              </p:par>
                            </p:childTnLst>
                          </p:cTn>
                        </p:par>
                        <p:par>
                          <p:cTn id="124" fill="hold">
                            <p:stCondLst>
                              <p:cond delay="10500"/>
                            </p:stCondLst>
                            <p:childTnLst>
                              <p:par>
                                <p:cTn id="125" presetID="22" presetClass="entr" presetSubtype="8" fill="hold" nodeType="afterEffect">
                                  <p:stCondLst>
                                    <p:cond delay="0"/>
                                  </p:stCondLst>
                                  <p:childTnLst>
                                    <p:set>
                                      <p:cBhvr>
                                        <p:cTn id="126" dur="1" fill="hold">
                                          <p:stCondLst>
                                            <p:cond delay="0"/>
                                          </p:stCondLst>
                                        </p:cTn>
                                        <p:tgtEl>
                                          <p:spTgt spid="106"/>
                                        </p:tgtEl>
                                        <p:attrNameLst>
                                          <p:attrName>style.visibility</p:attrName>
                                        </p:attrNameLst>
                                      </p:cBhvr>
                                      <p:to>
                                        <p:strVal val="visible"/>
                                      </p:to>
                                    </p:set>
                                    <p:animEffect transition="in" filter="wipe(left)">
                                      <p:cBhvr>
                                        <p:cTn id="127" dur="500"/>
                                        <p:tgtEl>
                                          <p:spTgt spid="106"/>
                                        </p:tgtEl>
                                      </p:cBhvr>
                                    </p:animEffect>
                                  </p:childTnLst>
                                </p:cTn>
                              </p:par>
                            </p:childTnLst>
                          </p:cTn>
                        </p:par>
                        <p:par>
                          <p:cTn id="128" fill="hold">
                            <p:stCondLst>
                              <p:cond delay="11000"/>
                            </p:stCondLst>
                            <p:childTnLst>
                              <p:par>
                                <p:cTn id="129" presetID="31" presetClass="entr" presetSubtype="0" fill="hold" nodeType="afterEffect">
                                  <p:stCondLst>
                                    <p:cond delay="0"/>
                                  </p:stCondLst>
                                  <p:childTnLst>
                                    <p:set>
                                      <p:cBhvr>
                                        <p:cTn id="130" dur="1" fill="hold">
                                          <p:stCondLst>
                                            <p:cond delay="0"/>
                                          </p:stCondLst>
                                        </p:cTn>
                                        <p:tgtEl>
                                          <p:spTgt spid="116"/>
                                        </p:tgtEl>
                                        <p:attrNameLst>
                                          <p:attrName>style.visibility</p:attrName>
                                        </p:attrNameLst>
                                      </p:cBhvr>
                                      <p:to>
                                        <p:strVal val="visible"/>
                                      </p:to>
                                    </p:set>
                                    <p:anim calcmode="lin" valueType="num">
                                      <p:cBhvr>
                                        <p:cTn id="131" dur="300" fill="hold"/>
                                        <p:tgtEl>
                                          <p:spTgt spid="116"/>
                                        </p:tgtEl>
                                        <p:attrNameLst>
                                          <p:attrName>ppt_w</p:attrName>
                                        </p:attrNameLst>
                                      </p:cBhvr>
                                      <p:tavLst>
                                        <p:tav tm="0">
                                          <p:val>
                                            <p:fltVal val="0"/>
                                          </p:val>
                                        </p:tav>
                                        <p:tav tm="100000">
                                          <p:val>
                                            <p:strVal val="#ppt_w"/>
                                          </p:val>
                                        </p:tav>
                                      </p:tavLst>
                                    </p:anim>
                                    <p:anim calcmode="lin" valueType="num">
                                      <p:cBhvr>
                                        <p:cTn id="132" dur="300" fill="hold"/>
                                        <p:tgtEl>
                                          <p:spTgt spid="116"/>
                                        </p:tgtEl>
                                        <p:attrNameLst>
                                          <p:attrName>ppt_h</p:attrName>
                                        </p:attrNameLst>
                                      </p:cBhvr>
                                      <p:tavLst>
                                        <p:tav tm="0">
                                          <p:val>
                                            <p:fltVal val="0"/>
                                          </p:val>
                                        </p:tav>
                                        <p:tav tm="100000">
                                          <p:val>
                                            <p:strVal val="#ppt_h"/>
                                          </p:val>
                                        </p:tav>
                                      </p:tavLst>
                                    </p:anim>
                                    <p:anim calcmode="lin" valueType="num">
                                      <p:cBhvr>
                                        <p:cTn id="133" dur="300" fill="hold"/>
                                        <p:tgtEl>
                                          <p:spTgt spid="116"/>
                                        </p:tgtEl>
                                        <p:attrNameLst>
                                          <p:attrName>style.rotation</p:attrName>
                                        </p:attrNameLst>
                                      </p:cBhvr>
                                      <p:tavLst>
                                        <p:tav tm="0">
                                          <p:val>
                                            <p:fltVal val="90"/>
                                          </p:val>
                                        </p:tav>
                                        <p:tav tm="100000">
                                          <p:val>
                                            <p:fltVal val="0"/>
                                          </p:val>
                                        </p:tav>
                                      </p:tavLst>
                                    </p:anim>
                                    <p:animEffect transition="in" filter="fade">
                                      <p:cBhvr>
                                        <p:cTn id="134" dur="3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2" grpId="1" animBg="1"/>
      <p:bldP spid="3" grpId="0" animBg="1"/>
      <p:bldP spid="56" grpId="0" animBg="1"/>
      <p:bldP spid="59" grpId="0" animBg="1"/>
      <p:bldP spid="6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的步骤一：</a:t>
            </a:r>
            <a:r>
              <a:rPr lang="zh-CN" altLang="en-US" sz="2800" b="1">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整理</a:t>
            </a:r>
            <a:endParaRPr lang="zh-CN" altLang="en-US" sz="2800" b="1"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 name="矩形 24"/>
          <p:cNvSpPr/>
          <p:nvPr/>
        </p:nvSpPr>
        <p:spPr>
          <a:xfrm>
            <a:off x="3275595" y="1248407"/>
            <a:ext cx="3801925"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a:solidFill>
                  <a:schemeClr val="accent1"/>
                </a:solidFill>
                <a:latin typeface="+mj-ea"/>
                <a:ea typeface="+mj-ea"/>
                <a:sym typeface="宋体" panose="02010600030101010101" pitchFamily="2" charset="-122"/>
              </a:rPr>
              <a:t>按照标准区分开必要的和不必要的物品，对不必要的物品进行处理。</a:t>
            </a:r>
            <a:endParaRPr lang="zh-CN" altLang="en-US">
              <a:solidFill>
                <a:schemeClr val="accent1"/>
              </a:solidFill>
              <a:latin typeface="+mj-ea"/>
              <a:ea typeface="+mj-ea"/>
            </a:endParaRPr>
          </a:p>
        </p:txBody>
      </p:sp>
      <p:sp>
        <p:nvSpPr>
          <p:cNvPr id="28" name="矩形 27"/>
          <p:cNvSpPr/>
          <p:nvPr/>
        </p:nvSpPr>
        <p:spPr>
          <a:xfrm>
            <a:off x="3301965" y="2451247"/>
            <a:ext cx="4098389" cy="9233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腾出空间</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减少误用、误送</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营造清爽工作环境</a:t>
            </a:r>
            <a:endParaRPr lang="zh-CN" altLang="en-US">
              <a:solidFill>
                <a:schemeClr val="accent1"/>
              </a:solidFill>
              <a:latin typeface="+mj-ea"/>
              <a:ea typeface="+mj-ea"/>
            </a:endParaRPr>
          </a:p>
        </p:txBody>
      </p:sp>
      <p:sp>
        <p:nvSpPr>
          <p:cNvPr id="30" name="矩形 29"/>
          <p:cNvSpPr/>
          <p:nvPr/>
        </p:nvSpPr>
        <p:spPr>
          <a:xfrm>
            <a:off x="7844428" y="5469725"/>
            <a:ext cx="3679270"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a:solidFill>
                  <a:schemeClr val="accent1"/>
                </a:solidFill>
                <a:latin typeface="+mj-ea"/>
                <a:ea typeface="+mj-ea"/>
                <a:sym typeface="宋体" panose="02010600030101010101" pitchFamily="2" charset="-122"/>
              </a:rPr>
              <a:t>要有决心，不需要的物品一定要断然加以处置，这是6</a:t>
            </a:r>
            <a:r>
              <a:rPr lang="en-US" altLang="zh-CN">
                <a:solidFill>
                  <a:schemeClr val="accent1"/>
                </a:solidFill>
                <a:latin typeface="+mj-ea"/>
                <a:ea typeface="+mj-ea"/>
                <a:sym typeface="Goudy Old Style" panose="02020502050305020303" pitchFamily="18" charset="0"/>
              </a:rPr>
              <a:t>S</a:t>
            </a:r>
            <a:r>
              <a:rPr lang="zh-CN" altLang="en-US">
                <a:solidFill>
                  <a:schemeClr val="accent1"/>
                </a:solidFill>
                <a:latin typeface="+mj-ea"/>
                <a:ea typeface="+mj-ea"/>
                <a:sym typeface="宋体" panose="02010600030101010101" pitchFamily="2" charset="-122"/>
              </a:rPr>
              <a:t>的第一步</a:t>
            </a:r>
            <a:endParaRPr lang="zh-CN" altLang="en-US">
              <a:solidFill>
                <a:schemeClr val="accent1"/>
              </a:solidFill>
              <a:latin typeface="+mj-ea"/>
              <a:ea typeface="+mj-ea"/>
            </a:endParaRPr>
          </a:p>
        </p:txBody>
      </p:sp>
      <p:sp>
        <p:nvSpPr>
          <p:cNvPr id="37" name="矩形 36"/>
          <p:cNvSpPr/>
          <p:nvPr/>
        </p:nvSpPr>
        <p:spPr>
          <a:xfrm>
            <a:off x="7811974" y="3665524"/>
            <a:ext cx="4204997" cy="14773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a:solidFill>
                  <a:schemeClr val="accent1"/>
                </a:solidFill>
                <a:latin typeface="+mj-ea"/>
                <a:ea typeface="+mj-ea"/>
                <a:sym typeface="宋体" panose="02010600030101010101" pitchFamily="2" charset="-122"/>
              </a:rPr>
              <a:t>1、全面检查</a:t>
            </a:r>
            <a:endParaRPr lang="en-US" altLang="zh-CN">
              <a:solidFill>
                <a:schemeClr val="accent1"/>
              </a:solidFill>
              <a:latin typeface="+mj-ea"/>
              <a:ea typeface="+mj-ea"/>
              <a:sym typeface="宋体" panose="02010600030101010101" pitchFamily="2" charset="-122"/>
            </a:endParaRPr>
          </a:p>
          <a:p>
            <a:pPr algn="just"/>
            <a:r>
              <a:rPr lang="zh-CN" altLang="en-US">
                <a:solidFill>
                  <a:schemeClr val="accent1"/>
                </a:solidFill>
                <a:latin typeface="+mj-ea"/>
                <a:ea typeface="+mj-ea"/>
                <a:sym typeface="宋体" panose="02010600030101010101" pitchFamily="2" charset="-122"/>
              </a:rPr>
              <a:t>2、制定“要”和“不要”的判别基准</a:t>
            </a:r>
            <a:endParaRPr lang="zh-CN" altLang="en-US">
              <a:solidFill>
                <a:schemeClr val="accent1"/>
              </a:solidFill>
              <a:latin typeface="+mj-ea"/>
              <a:ea typeface="+mj-ea"/>
            </a:endParaRPr>
          </a:p>
          <a:p>
            <a:pPr algn="just"/>
            <a:r>
              <a:rPr lang="zh-CN" altLang="en-US">
                <a:solidFill>
                  <a:schemeClr val="accent1"/>
                </a:solidFill>
                <a:latin typeface="+mj-ea"/>
                <a:ea typeface="+mj-ea"/>
                <a:sym typeface="宋体" panose="02010600030101010101" pitchFamily="2" charset="-122"/>
              </a:rPr>
              <a:t>3、按基准清除不需要的物品</a:t>
            </a:r>
            <a:endParaRPr lang="zh-CN" altLang="en-US">
              <a:solidFill>
                <a:schemeClr val="accent1"/>
              </a:solidFill>
              <a:latin typeface="+mj-ea"/>
              <a:ea typeface="+mj-ea"/>
            </a:endParaRPr>
          </a:p>
          <a:p>
            <a:pPr algn="just"/>
            <a:r>
              <a:rPr lang="zh-CN" altLang="en-US">
                <a:solidFill>
                  <a:schemeClr val="accent1"/>
                </a:solidFill>
                <a:latin typeface="+mj-ea"/>
                <a:ea typeface="+mj-ea"/>
                <a:sym typeface="宋体" panose="02010600030101010101" pitchFamily="2" charset="-122"/>
              </a:rPr>
              <a:t>4、决定不需要物品的处理方法</a:t>
            </a:r>
            <a:endParaRPr lang="zh-CN" altLang="en-US">
              <a:solidFill>
                <a:schemeClr val="accent1"/>
              </a:solidFill>
              <a:latin typeface="+mj-ea"/>
              <a:ea typeface="+mj-ea"/>
            </a:endParaRPr>
          </a:p>
          <a:p>
            <a:pPr algn="just"/>
            <a:r>
              <a:rPr lang="zh-CN" altLang="en-US">
                <a:solidFill>
                  <a:schemeClr val="accent1"/>
                </a:solidFill>
                <a:latin typeface="+mj-ea"/>
                <a:ea typeface="+mj-ea"/>
                <a:sym typeface="宋体" panose="02010600030101010101" pitchFamily="2" charset="-122"/>
              </a:rPr>
              <a:t>5、每日自我检查    ----   不是一事一天</a:t>
            </a:r>
            <a:endParaRPr lang="zh-CN" altLang="en-US">
              <a:solidFill>
                <a:schemeClr val="accent1"/>
              </a:solidFill>
              <a:latin typeface="+mj-ea"/>
              <a:ea typeface="+mj-ea"/>
            </a:endParaRPr>
          </a:p>
        </p:txBody>
      </p:sp>
      <p:pic>
        <p:nvPicPr>
          <p:cNvPr id="39" name="图片 3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4428" y="873224"/>
            <a:ext cx="3408651" cy="2313160"/>
          </a:xfrm>
          <a:prstGeom prst="rect">
            <a:avLst/>
          </a:prstGeom>
          <a:noFill/>
          <a:ln w="28575">
            <a:solidFill>
              <a:schemeClr val="accent2"/>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图片 3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0289" y="4043894"/>
            <a:ext cx="3406268" cy="2311542"/>
          </a:xfrm>
          <a:prstGeom prst="rect">
            <a:avLst/>
          </a:prstGeom>
          <a:noFill/>
          <a:ln w="28575">
            <a:solidFill>
              <a:schemeClr val="accent2"/>
            </a:solidFill>
            <a:miter lim="800000"/>
            <a:headEnd/>
            <a:tailEnd/>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 name="组合 3"/>
          <p:cNvGrpSpPr/>
          <p:nvPr/>
        </p:nvGrpSpPr>
        <p:grpSpPr>
          <a:xfrm>
            <a:off x="2086292" y="1165077"/>
            <a:ext cx="1145769" cy="892088"/>
            <a:chOff x="1000343" y="1195854"/>
            <a:chExt cx="1145769" cy="892088"/>
          </a:xfrm>
        </p:grpSpPr>
        <p:sp>
          <p:nvSpPr>
            <p:cNvPr id="42" name="箭头: 五边形 41"/>
            <p:cNvSpPr/>
            <p:nvPr/>
          </p:nvSpPr>
          <p:spPr bwMode="auto">
            <a:xfrm>
              <a:off x="1043877" y="1195854"/>
              <a:ext cx="1102235" cy="892088"/>
            </a:xfrm>
            <a:prstGeom prst="homePlate">
              <a:avLst>
                <a:gd name="adj" fmla="val 14418"/>
              </a:avLst>
            </a:prstGeom>
            <a:gradFill>
              <a:gsLst>
                <a:gs pos="61000">
                  <a:schemeClr val="tx1"/>
                </a:gs>
                <a:gs pos="0">
                  <a:srgbClr val="0082B0"/>
                </a:gs>
                <a:gs pos="100000">
                  <a:srgbClr val="005674"/>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3" name="矩形 2"/>
            <p:cNvSpPr/>
            <p:nvPr/>
          </p:nvSpPr>
          <p:spPr>
            <a:xfrm>
              <a:off x="1000343" y="1287955"/>
              <a:ext cx="1080120"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a:solidFill>
                    <a:schemeClr val="accent2"/>
                  </a:solidFill>
                  <a:latin typeface="+mj-ea"/>
                  <a:ea typeface="+mj-ea"/>
                  <a:sym typeface="宋体" panose="02010600030101010101" pitchFamily="2" charset="-122"/>
                </a:rPr>
                <a:t>整理的定义</a:t>
              </a:r>
            </a:p>
          </p:txBody>
        </p:sp>
      </p:grpSp>
      <p:grpSp>
        <p:nvGrpSpPr>
          <p:cNvPr id="5" name="组合 4"/>
          <p:cNvGrpSpPr/>
          <p:nvPr/>
        </p:nvGrpSpPr>
        <p:grpSpPr>
          <a:xfrm>
            <a:off x="2086292" y="2428763"/>
            <a:ext cx="1145769" cy="892088"/>
            <a:chOff x="1000343" y="2459540"/>
            <a:chExt cx="1145769" cy="892088"/>
          </a:xfrm>
        </p:grpSpPr>
        <p:sp>
          <p:nvSpPr>
            <p:cNvPr id="44" name="箭头: 五边形 43"/>
            <p:cNvSpPr/>
            <p:nvPr/>
          </p:nvSpPr>
          <p:spPr bwMode="auto">
            <a:xfrm>
              <a:off x="1043877" y="2459540"/>
              <a:ext cx="1102235" cy="892088"/>
            </a:xfrm>
            <a:prstGeom prst="homePlate">
              <a:avLst>
                <a:gd name="adj" fmla="val 14418"/>
              </a:avLst>
            </a:prstGeom>
            <a:gradFill>
              <a:gsLst>
                <a:gs pos="60000">
                  <a:schemeClr val="bg1"/>
                </a:gs>
                <a:gs pos="0">
                  <a:srgbClr val="57D2E7"/>
                </a:gs>
                <a:gs pos="100000">
                  <a:srgbClr val="1BA8B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45" name="矩形 44"/>
            <p:cNvSpPr/>
            <p:nvPr/>
          </p:nvSpPr>
          <p:spPr>
            <a:xfrm>
              <a:off x="1000343" y="2551641"/>
              <a:ext cx="1080120"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a:solidFill>
                    <a:schemeClr val="accent2"/>
                  </a:solidFill>
                  <a:latin typeface="+mj-ea"/>
                  <a:ea typeface="+mj-ea"/>
                  <a:sym typeface="宋体" panose="02010600030101010101" pitchFamily="2" charset="-122"/>
                </a:rPr>
                <a:t>整理的目的</a:t>
              </a:r>
            </a:p>
          </p:txBody>
        </p:sp>
      </p:grpSp>
      <p:grpSp>
        <p:nvGrpSpPr>
          <p:cNvPr id="6" name="组合 5"/>
          <p:cNvGrpSpPr/>
          <p:nvPr/>
        </p:nvGrpSpPr>
        <p:grpSpPr>
          <a:xfrm>
            <a:off x="6639835" y="3706236"/>
            <a:ext cx="1102235" cy="892088"/>
            <a:chOff x="1043877" y="3815327"/>
            <a:chExt cx="1102235" cy="892088"/>
          </a:xfrm>
        </p:grpSpPr>
        <p:sp>
          <p:nvSpPr>
            <p:cNvPr id="46" name="箭头: 五边形 45"/>
            <p:cNvSpPr/>
            <p:nvPr/>
          </p:nvSpPr>
          <p:spPr bwMode="auto">
            <a:xfrm>
              <a:off x="1043877" y="3815327"/>
              <a:ext cx="1102235" cy="892088"/>
            </a:xfrm>
            <a:prstGeom prst="homePlate">
              <a:avLst>
                <a:gd name="adj" fmla="val 14418"/>
              </a:avLst>
            </a:prstGeom>
            <a:gradFill>
              <a:gsLst>
                <a:gs pos="57000">
                  <a:schemeClr val="tx2"/>
                </a:gs>
                <a:gs pos="0">
                  <a:srgbClr val="FFCB6D"/>
                </a:gs>
                <a:gs pos="100000">
                  <a:srgbClr val="FAA100"/>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47" name="矩形 46"/>
            <p:cNvSpPr/>
            <p:nvPr/>
          </p:nvSpPr>
          <p:spPr>
            <a:xfrm>
              <a:off x="1170119" y="3907428"/>
              <a:ext cx="740568"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a:solidFill>
                    <a:schemeClr val="accent2"/>
                  </a:solidFill>
                  <a:latin typeface="+mj-ea"/>
                  <a:ea typeface="+mj-ea"/>
                  <a:sym typeface="宋体" panose="02010600030101010101" pitchFamily="2" charset="-122"/>
                </a:rPr>
                <a:t>实施要领</a:t>
              </a:r>
            </a:p>
          </p:txBody>
        </p:sp>
      </p:grpSp>
      <p:grpSp>
        <p:nvGrpSpPr>
          <p:cNvPr id="7" name="组合 6"/>
          <p:cNvGrpSpPr/>
          <p:nvPr/>
        </p:nvGrpSpPr>
        <p:grpSpPr>
          <a:xfrm>
            <a:off x="6639835" y="5346847"/>
            <a:ext cx="1102235" cy="892088"/>
            <a:chOff x="1043877" y="5455938"/>
            <a:chExt cx="1102235" cy="892088"/>
          </a:xfrm>
        </p:grpSpPr>
        <p:sp>
          <p:nvSpPr>
            <p:cNvPr id="48" name="箭头: 五边形 47"/>
            <p:cNvSpPr/>
            <p:nvPr/>
          </p:nvSpPr>
          <p:spPr bwMode="auto">
            <a:xfrm>
              <a:off x="1043877" y="5455938"/>
              <a:ext cx="1102235" cy="892088"/>
            </a:xfrm>
            <a:prstGeom prst="homePlate">
              <a:avLst>
                <a:gd name="adj" fmla="val 14418"/>
              </a:avLst>
            </a:prstGeom>
            <a:gradFill>
              <a:gsLst>
                <a:gs pos="70000">
                  <a:schemeClr val="bg2"/>
                </a:gs>
                <a:gs pos="0">
                  <a:srgbClr val="FEA67E"/>
                </a:gs>
                <a:gs pos="100000">
                  <a:srgbClr val="FD6F2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49" name="矩形 48"/>
            <p:cNvSpPr/>
            <p:nvPr/>
          </p:nvSpPr>
          <p:spPr>
            <a:xfrm>
              <a:off x="1170119" y="5548039"/>
              <a:ext cx="740568"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a:solidFill>
                    <a:schemeClr val="accent2"/>
                  </a:solidFill>
                  <a:latin typeface="+mj-ea"/>
                  <a:ea typeface="+mj-ea"/>
                  <a:sym typeface="宋体" panose="02010600030101010101" pitchFamily="2" charset="-122"/>
                </a:rPr>
                <a:t>注意要点</a:t>
              </a:r>
            </a:p>
          </p:txBody>
        </p:sp>
      </p:grpSp>
    </p:spTree>
  </p:cSld>
  <p:clrMapOvr>
    <a:masterClrMapping/>
  </p:clrMapOvr>
  <mc:AlternateContent xmlns:mc="http://schemas.openxmlformats.org/markup-compatibility/2006" xmlns:p14="http://schemas.microsoft.com/office/powerpoint/2010/main">
    <mc:Choice Requires="p14">
      <p:transition spd="slow" p14:dur="800" advTm="8194">
        <p:wipe/>
      </p:transition>
    </mc:Choice>
    <mc:Fallback xmlns="">
      <p:transition spd="slow" advTm="8194">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90"/>
                                          </p:val>
                                        </p:tav>
                                        <p:tav tm="100000">
                                          <p:val>
                                            <p:fltVal val="0"/>
                                          </p:val>
                                        </p:tav>
                                      </p:tavLst>
                                    </p:anim>
                                    <p:animEffect transition="in" filter="fade">
                                      <p:cBhvr>
                                        <p:cTn id="10" dur="400"/>
                                        <p:tgtEl>
                                          <p:spTgt spid="2"/>
                                        </p:tgtEl>
                                      </p:cBhvr>
                                    </p:animEffect>
                                  </p:childTnLst>
                                </p:cTn>
                              </p:par>
                              <p:par>
                                <p:cTn id="11" presetID="8" presetClass="emph" presetSubtype="0" fill="hold" grpId="1" nodeType="withEffect">
                                  <p:stCondLst>
                                    <p:cond delay="0"/>
                                  </p:stCondLst>
                                  <p:childTnLst>
                                    <p:animRot by="21600000">
                                      <p:cBhvr>
                                        <p:cTn id="12" dur="400" fill="hold"/>
                                        <p:tgtEl>
                                          <p:spTgt spid="2"/>
                                        </p:tgtEl>
                                        <p:attrNameLst>
                                          <p:attrName>r</p:attrName>
                                        </p:attrNameLst>
                                      </p:cBhvr>
                                    </p:animRo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300"/>
                                        <p:tgtEl>
                                          <p:spTgt spid="4"/>
                                        </p:tgtEl>
                                        <p:attrNameLst>
                                          <p:attrName>ppt_x</p:attrName>
                                        </p:attrNameLst>
                                      </p:cBhvr>
                                      <p:tavLst>
                                        <p:tav tm="0">
                                          <p:val>
                                            <p:strVal val="#ppt_x-#ppt_w*1.125000"/>
                                          </p:val>
                                        </p:tav>
                                        <p:tav tm="100000">
                                          <p:val>
                                            <p:strVal val="#ppt_x"/>
                                          </p:val>
                                        </p:tav>
                                      </p:tavLst>
                                    </p:anim>
                                    <p:animEffect transition="in" filter="wipe(right)">
                                      <p:cBhvr>
                                        <p:cTn id="21" dur="300"/>
                                        <p:tgtEl>
                                          <p:spTgt spid="4"/>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2000"/>
                            </p:stCondLst>
                            <p:childTnLst>
                              <p:par>
                                <p:cTn id="27" presetID="12" presetClass="entr" presetSubtype="8"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300"/>
                                        <p:tgtEl>
                                          <p:spTgt spid="5"/>
                                        </p:tgtEl>
                                        <p:attrNameLst>
                                          <p:attrName>ppt_x</p:attrName>
                                        </p:attrNameLst>
                                      </p:cBhvr>
                                      <p:tavLst>
                                        <p:tav tm="0">
                                          <p:val>
                                            <p:strVal val="#ppt_x-#ppt_w*1.125000"/>
                                          </p:val>
                                        </p:tav>
                                        <p:tav tm="100000">
                                          <p:val>
                                            <p:strVal val="#ppt_x"/>
                                          </p:val>
                                        </p:tav>
                                      </p:tavLst>
                                    </p:anim>
                                    <p:animEffect transition="in" filter="wipe(right)">
                                      <p:cBhvr>
                                        <p:cTn id="30" dur="300"/>
                                        <p:tgtEl>
                                          <p:spTgt spid="5"/>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childTnLst>
                          </p:cTn>
                        </p:par>
                        <p:par>
                          <p:cTn id="35" fill="hold">
                            <p:stCondLst>
                              <p:cond delay="3000"/>
                            </p:stCondLst>
                            <p:childTnLst>
                              <p:par>
                                <p:cTn id="36" presetID="12" presetClass="entr" presetSubtype="8"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300"/>
                                        <p:tgtEl>
                                          <p:spTgt spid="6"/>
                                        </p:tgtEl>
                                        <p:attrNameLst>
                                          <p:attrName>ppt_x</p:attrName>
                                        </p:attrNameLst>
                                      </p:cBhvr>
                                      <p:tavLst>
                                        <p:tav tm="0">
                                          <p:val>
                                            <p:strVal val="#ppt_x-#ppt_w*1.125000"/>
                                          </p:val>
                                        </p:tav>
                                        <p:tav tm="100000">
                                          <p:val>
                                            <p:strVal val="#ppt_x"/>
                                          </p:val>
                                        </p:tav>
                                      </p:tavLst>
                                    </p:anim>
                                    <p:animEffect transition="in" filter="wipe(right)">
                                      <p:cBhvr>
                                        <p:cTn id="39" dur="300"/>
                                        <p:tgtEl>
                                          <p:spTgt spid="6"/>
                                        </p:tgtEl>
                                      </p:cBhvr>
                                    </p:animEffect>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par>
                          <p:cTn id="44" fill="hold">
                            <p:stCondLst>
                              <p:cond delay="4000"/>
                            </p:stCondLst>
                            <p:childTnLst>
                              <p:par>
                                <p:cTn id="45" presetID="12" presetClass="entr" presetSubtype="8"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300"/>
                                        <p:tgtEl>
                                          <p:spTgt spid="7"/>
                                        </p:tgtEl>
                                        <p:attrNameLst>
                                          <p:attrName>ppt_x</p:attrName>
                                        </p:attrNameLst>
                                      </p:cBhvr>
                                      <p:tavLst>
                                        <p:tav tm="0">
                                          <p:val>
                                            <p:strVal val="#ppt_x-#ppt_w*1.125000"/>
                                          </p:val>
                                        </p:tav>
                                        <p:tav tm="100000">
                                          <p:val>
                                            <p:strVal val="#ppt_x"/>
                                          </p:val>
                                        </p:tav>
                                      </p:tavLst>
                                    </p:anim>
                                    <p:animEffect transition="in" filter="wipe(right)">
                                      <p:cBhvr>
                                        <p:cTn id="48" dur="300"/>
                                        <p:tgtEl>
                                          <p:spTgt spid="7"/>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left)">
                                      <p:cBhvr>
                                        <p:cTn id="52" dur="500"/>
                                        <p:tgtEl>
                                          <p:spTgt spid="30"/>
                                        </p:tgtEl>
                                      </p:cBhvr>
                                    </p:animEffect>
                                  </p:childTnLst>
                                </p:cTn>
                              </p:par>
                            </p:childTnLst>
                          </p:cTn>
                        </p:par>
                        <p:par>
                          <p:cTn id="53" fill="hold">
                            <p:stCondLst>
                              <p:cond delay="5000"/>
                            </p:stCondLst>
                            <p:childTnLst>
                              <p:par>
                                <p:cTn id="54" presetID="49" presetClass="entr" presetSubtype="0" decel="100000" fill="hold" nodeType="after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p:cTn id="56" dur="500" fill="hold"/>
                                        <p:tgtEl>
                                          <p:spTgt spid="39"/>
                                        </p:tgtEl>
                                        <p:attrNameLst>
                                          <p:attrName>ppt_w</p:attrName>
                                        </p:attrNameLst>
                                      </p:cBhvr>
                                      <p:tavLst>
                                        <p:tav tm="0">
                                          <p:val>
                                            <p:fltVal val="0"/>
                                          </p:val>
                                        </p:tav>
                                        <p:tav tm="100000">
                                          <p:val>
                                            <p:strVal val="#ppt_w"/>
                                          </p:val>
                                        </p:tav>
                                      </p:tavLst>
                                    </p:anim>
                                    <p:anim calcmode="lin" valueType="num">
                                      <p:cBhvr>
                                        <p:cTn id="57" dur="500" fill="hold"/>
                                        <p:tgtEl>
                                          <p:spTgt spid="39"/>
                                        </p:tgtEl>
                                        <p:attrNameLst>
                                          <p:attrName>ppt_h</p:attrName>
                                        </p:attrNameLst>
                                      </p:cBhvr>
                                      <p:tavLst>
                                        <p:tav tm="0">
                                          <p:val>
                                            <p:fltVal val="0"/>
                                          </p:val>
                                        </p:tav>
                                        <p:tav tm="100000">
                                          <p:val>
                                            <p:strVal val="#ppt_h"/>
                                          </p:val>
                                        </p:tav>
                                      </p:tavLst>
                                    </p:anim>
                                    <p:anim calcmode="lin" valueType="num">
                                      <p:cBhvr>
                                        <p:cTn id="58" dur="500" fill="hold"/>
                                        <p:tgtEl>
                                          <p:spTgt spid="39"/>
                                        </p:tgtEl>
                                        <p:attrNameLst>
                                          <p:attrName>style.rotation</p:attrName>
                                        </p:attrNameLst>
                                      </p:cBhvr>
                                      <p:tavLst>
                                        <p:tav tm="0">
                                          <p:val>
                                            <p:fltVal val="360"/>
                                          </p:val>
                                        </p:tav>
                                        <p:tav tm="100000">
                                          <p:val>
                                            <p:fltVal val="0"/>
                                          </p:val>
                                        </p:tav>
                                      </p:tavLst>
                                    </p:anim>
                                    <p:animEffect transition="in" filter="fade">
                                      <p:cBhvr>
                                        <p:cTn id="59" dur="500"/>
                                        <p:tgtEl>
                                          <p:spTgt spid="39"/>
                                        </p:tgtEl>
                                      </p:cBhvr>
                                    </p:animEffect>
                                  </p:childTnLst>
                                </p:cTn>
                              </p:par>
                            </p:childTnLst>
                          </p:cTn>
                        </p:par>
                        <p:par>
                          <p:cTn id="60" fill="hold">
                            <p:stCondLst>
                              <p:cond delay="5500"/>
                            </p:stCondLst>
                            <p:childTnLst>
                              <p:par>
                                <p:cTn id="61" presetID="8" presetClass="entr" presetSubtype="16" fill="hold" nodeType="afterEffect">
                                  <p:stCondLst>
                                    <p:cond delay="0"/>
                                  </p:stCondLst>
                                  <p:childTnLst>
                                    <p:set>
                                      <p:cBhvr>
                                        <p:cTn id="62" dur="1" fill="hold">
                                          <p:stCondLst>
                                            <p:cond delay="0"/>
                                          </p:stCondLst>
                                        </p:cTn>
                                        <p:tgtEl>
                                          <p:spTgt spid="40"/>
                                        </p:tgtEl>
                                        <p:attrNameLst>
                                          <p:attrName>style.visibility</p:attrName>
                                        </p:attrNameLst>
                                      </p:cBhvr>
                                      <p:to>
                                        <p:strVal val="visible"/>
                                      </p:to>
                                    </p:set>
                                    <p:animEffect transition="in" filter="diamond(in)">
                                      <p:cBhvr>
                                        <p:cTn id="6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2" grpId="1" animBg="1"/>
      <p:bldP spid="25" grpId="0"/>
      <p:bldP spid="28" grpId="0"/>
      <p:bldP spid="30"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p:cNvSpPr/>
          <p:nvPr/>
        </p:nvSpPr>
        <p:spPr bwMode="auto">
          <a:xfrm>
            <a:off x="912327" y="5535877"/>
            <a:ext cx="4511389" cy="1082669"/>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6" name="矩形 45"/>
          <p:cNvSpPr/>
          <p:nvPr/>
        </p:nvSpPr>
        <p:spPr bwMode="auto">
          <a:xfrm>
            <a:off x="5770930" y="4372544"/>
            <a:ext cx="5480380" cy="1069020"/>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7" name="矩形 46"/>
          <p:cNvSpPr/>
          <p:nvPr/>
        </p:nvSpPr>
        <p:spPr bwMode="auto">
          <a:xfrm>
            <a:off x="5770930" y="5535877"/>
            <a:ext cx="5480380" cy="1082669"/>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4" name="矩形 43"/>
          <p:cNvSpPr/>
          <p:nvPr/>
        </p:nvSpPr>
        <p:spPr bwMode="auto">
          <a:xfrm>
            <a:off x="912327" y="4372544"/>
            <a:ext cx="4511389" cy="1069020"/>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的步骤一：</a:t>
            </a:r>
            <a:r>
              <a:rPr lang="zh-CN" altLang="en-US" sz="2800" b="1">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整理</a:t>
            </a:r>
            <a:endParaRPr lang="zh-CN" altLang="en-US" sz="2800" b="1"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3" name="Rectangle 2"/>
          <p:cNvSpPr txBox="1">
            <a:spLocks noChangeArrowheads="1"/>
          </p:cNvSpPr>
          <p:nvPr/>
        </p:nvSpPr>
        <p:spPr>
          <a:xfrm>
            <a:off x="882518" y="3952408"/>
            <a:ext cx="3421063" cy="40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gn="just">
              <a:defRPr>
                <a:solidFill>
                  <a:schemeClr val="accent1"/>
                </a:solidFill>
                <a:latin typeface="+mj-ea"/>
                <a:ea typeface="+mj-ea"/>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2000" b="1">
                <a:solidFill>
                  <a:schemeClr val="bg2"/>
                </a:solidFill>
              </a:rPr>
              <a:t>整理举例</a:t>
            </a:r>
            <a:r>
              <a:rPr lang="en-US" altLang="zh-CN" sz="2000" b="1">
                <a:solidFill>
                  <a:schemeClr val="bg2"/>
                </a:solidFill>
              </a:rPr>
              <a:t>:</a:t>
            </a:r>
            <a:endParaRPr lang="zh-CN" altLang="en-US" sz="2000" b="1">
              <a:solidFill>
                <a:schemeClr val="bg2"/>
              </a:solidFill>
            </a:endParaRPr>
          </a:p>
        </p:txBody>
      </p:sp>
      <p:sp>
        <p:nvSpPr>
          <p:cNvPr id="3" name="矩形 2"/>
          <p:cNvSpPr/>
          <p:nvPr/>
        </p:nvSpPr>
        <p:spPr>
          <a:xfrm>
            <a:off x="912326" y="4431795"/>
            <a:ext cx="4407261" cy="3693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b="1">
                <a:solidFill>
                  <a:schemeClr val="accent1"/>
                </a:solidFill>
                <a:latin typeface="+mj-ea"/>
                <a:ea typeface="+mj-ea"/>
              </a:rPr>
              <a:t>1、请您把如下东西请出工作台：</a:t>
            </a:r>
          </a:p>
        </p:txBody>
      </p:sp>
      <p:sp>
        <p:nvSpPr>
          <p:cNvPr id="37" name="矩形 36"/>
          <p:cNvSpPr/>
          <p:nvPr/>
        </p:nvSpPr>
        <p:spPr>
          <a:xfrm>
            <a:off x="1283348" y="4821975"/>
            <a:ext cx="4036239"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1600">
                <a:solidFill>
                  <a:schemeClr val="accent1"/>
                </a:solidFill>
                <a:latin typeface="+mj-ea"/>
                <a:ea typeface="+mj-ea"/>
              </a:rPr>
              <a:t>报纸、杂志、茶杯、无用书籍、扑克、书包、围巾、</a:t>
            </a:r>
            <a:r>
              <a:rPr lang="zh-CN" altLang="en-US" sz="1600">
                <a:solidFill>
                  <a:schemeClr val="accent1"/>
                </a:solidFill>
                <a:latin typeface="+mj-ea"/>
                <a:ea typeface="+mj-ea"/>
                <a:sym typeface="Times New Roman" panose="02020603050405020304" pitchFamily="18" charset="0"/>
              </a:rPr>
              <a:t>……</a:t>
            </a:r>
          </a:p>
        </p:txBody>
      </p:sp>
      <p:sp>
        <p:nvSpPr>
          <p:cNvPr id="38" name="矩形 37"/>
          <p:cNvSpPr/>
          <p:nvPr/>
        </p:nvSpPr>
        <p:spPr>
          <a:xfrm>
            <a:off x="912326" y="5618210"/>
            <a:ext cx="4749683" cy="3693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en-US" altLang="zh-CN" b="1">
                <a:solidFill>
                  <a:schemeClr val="accent1"/>
                </a:solidFill>
                <a:latin typeface="+mj-ea"/>
                <a:ea typeface="+mj-ea"/>
              </a:rPr>
              <a:t>2</a:t>
            </a:r>
            <a:r>
              <a:rPr lang="zh-CN" altLang="en-US" b="1">
                <a:solidFill>
                  <a:schemeClr val="accent1"/>
                </a:solidFill>
                <a:latin typeface="+mj-ea"/>
                <a:ea typeface="+mj-ea"/>
              </a:rPr>
              <a:t>、请您把如下东西请出办公室：</a:t>
            </a:r>
          </a:p>
        </p:txBody>
      </p:sp>
      <p:sp>
        <p:nvSpPr>
          <p:cNvPr id="39" name="矩形 38"/>
          <p:cNvSpPr/>
          <p:nvPr/>
        </p:nvSpPr>
        <p:spPr>
          <a:xfrm>
            <a:off x="1283348" y="6005162"/>
            <a:ext cx="4036239"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1600">
                <a:solidFill>
                  <a:schemeClr val="accent1"/>
                </a:solidFill>
                <a:latin typeface="+mj-ea"/>
                <a:ea typeface="+mj-ea"/>
              </a:rPr>
              <a:t>外衣、私用物品、饭盒、水果、点心、运动鞋、棋类</a:t>
            </a:r>
            <a:r>
              <a:rPr lang="en-US" altLang="zh-CN" sz="1600">
                <a:solidFill>
                  <a:schemeClr val="accent1"/>
                </a:solidFill>
                <a:latin typeface="+mj-ea"/>
                <a:ea typeface="+mj-ea"/>
              </a:rPr>
              <a:t>……</a:t>
            </a:r>
            <a:endParaRPr lang="zh-CN" altLang="en-US" sz="1600">
              <a:solidFill>
                <a:schemeClr val="accent1"/>
              </a:solidFill>
              <a:latin typeface="+mj-ea"/>
              <a:ea typeface="+mj-ea"/>
              <a:sym typeface="Times New Roman" panose="02020603050405020304" pitchFamily="18" charset="0"/>
            </a:endParaRPr>
          </a:p>
        </p:txBody>
      </p:sp>
      <p:sp>
        <p:nvSpPr>
          <p:cNvPr id="40" name="矩形 39"/>
          <p:cNvSpPr/>
          <p:nvPr/>
        </p:nvSpPr>
        <p:spPr>
          <a:xfrm>
            <a:off x="5880601" y="4431795"/>
            <a:ext cx="5026361" cy="3693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en-US" altLang="zh-CN" b="1">
                <a:solidFill>
                  <a:schemeClr val="accent1"/>
                </a:solidFill>
                <a:latin typeface="+mj-ea"/>
                <a:ea typeface="+mj-ea"/>
              </a:rPr>
              <a:t>3</a:t>
            </a:r>
            <a:r>
              <a:rPr lang="zh-CN" altLang="en-US" b="1">
                <a:solidFill>
                  <a:schemeClr val="accent1"/>
                </a:solidFill>
                <a:latin typeface="+mj-ea"/>
                <a:ea typeface="+mj-ea"/>
              </a:rPr>
              <a:t>、请您把如下东西请出车间：</a:t>
            </a:r>
          </a:p>
        </p:txBody>
      </p:sp>
      <p:sp>
        <p:nvSpPr>
          <p:cNvPr id="41" name="矩形 40"/>
          <p:cNvSpPr/>
          <p:nvPr/>
        </p:nvSpPr>
        <p:spPr>
          <a:xfrm>
            <a:off x="5880601" y="4795525"/>
            <a:ext cx="5165992"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1600">
                <a:solidFill>
                  <a:schemeClr val="accent1"/>
                </a:solidFill>
                <a:latin typeface="+mj-ea"/>
                <a:ea typeface="+mj-ea"/>
              </a:rPr>
              <a:t>无用的包装箱、私用车辆、与生产无关的旧物品、运动器具、旧的无用家具、垃圾、废报纸杂志、废零件</a:t>
            </a:r>
            <a:r>
              <a:rPr lang="en-US" altLang="zh-CN" sz="1600">
                <a:solidFill>
                  <a:schemeClr val="accent1"/>
                </a:solidFill>
                <a:latin typeface="+mj-ea"/>
                <a:ea typeface="+mj-ea"/>
              </a:rPr>
              <a:t>…...</a:t>
            </a:r>
            <a:endParaRPr lang="zh-CN" altLang="en-US" sz="1600">
              <a:solidFill>
                <a:schemeClr val="accent1"/>
              </a:solidFill>
              <a:latin typeface="+mj-ea"/>
              <a:ea typeface="+mj-ea"/>
              <a:sym typeface="Times New Roman" panose="02020603050405020304" pitchFamily="18" charset="0"/>
            </a:endParaRPr>
          </a:p>
        </p:txBody>
      </p:sp>
      <p:sp>
        <p:nvSpPr>
          <p:cNvPr id="42" name="矩形 41"/>
          <p:cNvSpPr/>
          <p:nvPr/>
        </p:nvSpPr>
        <p:spPr>
          <a:xfrm>
            <a:off x="5885978" y="5588325"/>
            <a:ext cx="5031784" cy="3693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en-US" altLang="zh-CN" b="1">
                <a:solidFill>
                  <a:schemeClr val="accent1"/>
                </a:solidFill>
                <a:latin typeface="+mj-ea"/>
                <a:ea typeface="+mj-ea"/>
              </a:rPr>
              <a:t>4</a:t>
            </a:r>
            <a:r>
              <a:rPr lang="zh-CN" altLang="en-US" b="1">
                <a:solidFill>
                  <a:schemeClr val="accent1"/>
                </a:solidFill>
                <a:latin typeface="+mj-ea"/>
                <a:ea typeface="+mj-ea"/>
              </a:rPr>
              <a:t>、请您把如下东西请出仓库：</a:t>
            </a:r>
          </a:p>
        </p:txBody>
      </p:sp>
      <p:sp>
        <p:nvSpPr>
          <p:cNvPr id="43" name="矩形 42"/>
          <p:cNvSpPr/>
          <p:nvPr/>
        </p:nvSpPr>
        <p:spPr>
          <a:xfrm>
            <a:off x="5875490" y="5979315"/>
            <a:ext cx="5031784" cy="3385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1600">
                <a:solidFill>
                  <a:schemeClr val="accent1"/>
                </a:solidFill>
                <a:latin typeface="+mj-ea"/>
                <a:ea typeface="+mj-ea"/>
              </a:rPr>
              <a:t>垃圾、废包装箱、废弃物、生活用品、个人用品、</a:t>
            </a:r>
            <a:r>
              <a:rPr lang="en-US" altLang="zh-CN" sz="1600">
                <a:solidFill>
                  <a:schemeClr val="accent1"/>
                </a:solidFill>
                <a:latin typeface="+mj-ea"/>
                <a:ea typeface="+mj-ea"/>
              </a:rPr>
              <a:t>……</a:t>
            </a:r>
            <a:endParaRPr lang="zh-CN" altLang="en-US" sz="1600">
              <a:solidFill>
                <a:schemeClr val="accent1"/>
              </a:solidFill>
              <a:latin typeface="+mj-ea"/>
              <a:ea typeface="+mj-ea"/>
              <a:sym typeface="Times New Roman" panose="02020603050405020304" pitchFamily="18" charset="0"/>
            </a:endParaRPr>
          </a:p>
        </p:txBody>
      </p:sp>
      <p:graphicFrame>
        <p:nvGraphicFramePr>
          <p:cNvPr id="48" name="表格 47"/>
          <p:cNvGraphicFramePr/>
          <p:nvPr/>
        </p:nvGraphicFramePr>
        <p:xfrm>
          <a:off x="1013793" y="1349206"/>
          <a:ext cx="10318030" cy="2288330"/>
        </p:xfrm>
        <a:graphic>
          <a:graphicData uri="http://schemas.openxmlformats.org/drawingml/2006/table">
            <a:tbl>
              <a:tblPr/>
              <a:tblGrid>
                <a:gridCol w="1251627"/>
                <a:gridCol w="5546191"/>
                <a:gridCol w="3520212"/>
              </a:tblGrid>
              <a:tr h="313321">
                <a:tc>
                  <a:txBody>
                    <a:bodyPr/>
                    <a:lstStyle>
                      <a:lvl1pPr marL="342900" lvl="0" indent="-342900" algn="l" defTabSz="0" eaLnBrk="1" fontAlgn="base" latinLnBrk="0" hangingPunct="1">
                        <a:lnSpc>
                          <a:spcPct val="100000"/>
                        </a:lnSpc>
                        <a:spcBef>
                          <a:spcPct val="20000"/>
                        </a:spcBef>
                        <a:buClr>
                          <a:schemeClr val="tx2"/>
                        </a:buClr>
                        <a:buSzPct val="60000"/>
                        <a:buFont typeface="Wingdings 2" panose="05020102010507070707" charset="0"/>
                        <a:buChar char=""/>
                        <a:defRPr sz="32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1pPr>
                      <a:lvl2pPr marL="742950" lvl="1" indent="-285750" algn="l" defTabSz="0" eaLnBrk="1" fontAlgn="base" latinLnBrk="0" hangingPunct="1">
                        <a:lnSpc>
                          <a:spcPct val="100000"/>
                        </a:lnSpc>
                        <a:spcBef>
                          <a:spcPct val="20000"/>
                        </a:spcBef>
                        <a:buClr>
                          <a:schemeClr val="tx2"/>
                        </a:buClr>
                        <a:buSzPct val="60000"/>
                        <a:buFont typeface="Wingdings 2" panose="05020102010507070707" charset="0"/>
                        <a:buChar char=""/>
                        <a:defRPr sz="28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2pPr>
                      <a:lvl3pPr marL="1143000" lvl="2"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4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3pPr>
                      <a:lvl4pPr marL="1600200" lvl="3"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4pPr>
                      <a:lvl5pPr marL="2057400" lvl="4"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5pPr>
                    </a:lstStyle>
                    <a:p>
                      <a:pPr marL="0" lvl="0" indent="0" algn="ctr" eaLnBrk="1" fontAlgn="base" latinLnBrk="0" hangingPunct="1">
                        <a:lnSpc>
                          <a:spcPct val="100000"/>
                        </a:lnSpc>
                        <a:spcBef>
                          <a:spcPct val="20000"/>
                        </a:spcBef>
                        <a:spcAft>
                          <a:spcPct val="0"/>
                        </a:spcAft>
                        <a:buClr>
                          <a:schemeClr val="folHlink"/>
                        </a:buClr>
                        <a:buSzPct val="60000"/>
                        <a:buNone/>
                      </a:pPr>
                      <a:r>
                        <a:rPr lang="zh-CN" altLang="en-US" sz="1600" b="0" i="0" baseline="0">
                          <a:solidFill>
                            <a:schemeClr val="accent2"/>
                          </a:solidFill>
                          <a:latin typeface="+mj-ea"/>
                          <a:ea typeface="+mj-ea"/>
                          <a:sym typeface="黑体" panose="02010609060101010101" pitchFamily="2" charset="-122"/>
                        </a:rPr>
                        <a:t>利用程度</a:t>
                      </a:r>
                      <a:endParaRPr lang="zh-CN" altLang="en-US" sz="2000" b="0" i="0">
                        <a:solidFill>
                          <a:schemeClr val="accent2"/>
                        </a:solidFill>
                        <a:latin typeface="+mj-ea"/>
                        <a:ea typeface="+mj-ea"/>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marL="342900" lvl="0" indent="-342900" algn="l" defTabSz="0" eaLnBrk="1" fontAlgn="base" latinLnBrk="0" hangingPunct="1">
                        <a:lnSpc>
                          <a:spcPct val="100000"/>
                        </a:lnSpc>
                        <a:spcBef>
                          <a:spcPct val="20000"/>
                        </a:spcBef>
                        <a:buClr>
                          <a:schemeClr val="tx2"/>
                        </a:buClr>
                        <a:buSzPct val="60000"/>
                        <a:buFont typeface="Wingdings 2" panose="05020102010507070707" charset="0"/>
                        <a:buChar char=""/>
                        <a:defRPr sz="32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1pPr>
                      <a:lvl2pPr marL="742950" lvl="1" indent="-285750" algn="l" defTabSz="0" eaLnBrk="1" fontAlgn="base" latinLnBrk="0" hangingPunct="1">
                        <a:lnSpc>
                          <a:spcPct val="100000"/>
                        </a:lnSpc>
                        <a:spcBef>
                          <a:spcPct val="20000"/>
                        </a:spcBef>
                        <a:buClr>
                          <a:schemeClr val="tx2"/>
                        </a:buClr>
                        <a:buSzPct val="60000"/>
                        <a:buFont typeface="Wingdings 2" panose="05020102010507070707" charset="0"/>
                        <a:buChar char=""/>
                        <a:defRPr sz="28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2pPr>
                      <a:lvl3pPr marL="1143000" lvl="2"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4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3pPr>
                      <a:lvl4pPr marL="1600200" lvl="3"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4pPr>
                      <a:lvl5pPr marL="2057400" lvl="4"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5pPr>
                    </a:lstStyle>
                    <a:p>
                      <a:pPr marL="0" lvl="0" indent="0" algn="ctr" eaLnBrk="1" fontAlgn="base" latinLnBrk="0" hangingPunct="1">
                        <a:lnSpc>
                          <a:spcPct val="100000"/>
                        </a:lnSpc>
                        <a:spcBef>
                          <a:spcPct val="20000"/>
                        </a:spcBef>
                        <a:spcAft>
                          <a:spcPct val="0"/>
                        </a:spcAft>
                        <a:buClr>
                          <a:schemeClr val="folHlink"/>
                        </a:buClr>
                        <a:buSzPct val="60000"/>
                        <a:buNone/>
                      </a:pPr>
                      <a:r>
                        <a:rPr lang="zh-CN" altLang="en-US" sz="1600" b="0" i="0" baseline="0">
                          <a:solidFill>
                            <a:schemeClr val="accent2"/>
                          </a:solidFill>
                          <a:latin typeface="+mj-ea"/>
                          <a:ea typeface="+mj-ea"/>
                          <a:sym typeface="黑体" panose="02010609060101010101" pitchFamily="2" charset="-122"/>
                        </a:rPr>
                        <a:t>必需的程度（使用频率）</a:t>
                      </a:r>
                      <a:endParaRPr lang="zh-CN" altLang="en-US" sz="2000" b="0" i="0">
                        <a:solidFill>
                          <a:schemeClr val="accent2"/>
                        </a:solidFill>
                        <a:latin typeface="+mj-ea"/>
                        <a:ea typeface="+mj-ea"/>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lvl1pPr marL="342900" lvl="0" indent="-342900" algn="l" defTabSz="0" eaLnBrk="1" fontAlgn="base" latinLnBrk="0" hangingPunct="1">
                        <a:lnSpc>
                          <a:spcPct val="100000"/>
                        </a:lnSpc>
                        <a:spcBef>
                          <a:spcPct val="20000"/>
                        </a:spcBef>
                        <a:buClr>
                          <a:schemeClr val="tx2"/>
                        </a:buClr>
                        <a:buSzPct val="60000"/>
                        <a:buFont typeface="Wingdings 2" panose="05020102010507070707" charset="0"/>
                        <a:buChar char=""/>
                        <a:defRPr sz="32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1pPr>
                      <a:lvl2pPr marL="742950" lvl="1" indent="-285750" algn="l" defTabSz="0" eaLnBrk="1" fontAlgn="base" latinLnBrk="0" hangingPunct="1">
                        <a:lnSpc>
                          <a:spcPct val="100000"/>
                        </a:lnSpc>
                        <a:spcBef>
                          <a:spcPct val="20000"/>
                        </a:spcBef>
                        <a:buClr>
                          <a:schemeClr val="tx2"/>
                        </a:buClr>
                        <a:buSzPct val="60000"/>
                        <a:buFont typeface="Wingdings 2" panose="05020102010507070707" charset="0"/>
                        <a:buChar char=""/>
                        <a:defRPr sz="28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2pPr>
                      <a:lvl3pPr marL="1143000" lvl="2"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4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3pPr>
                      <a:lvl4pPr marL="1600200" lvl="3"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4pPr>
                      <a:lvl5pPr marL="2057400" lvl="4"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5pPr>
                    </a:lstStyle>
                    <a:p>
                      <a:pPr marL="0" lvl="0" indent="0" algn="ctr" eaLnBrk="1" fontAlgn="base" latinLnBrk="0" hangingPunct="1">
                        <a:lnSpc>
                          <a:spcPct val="100000"/>
                        </a:lnSpc>
                        <a:spcBef>
                          <a:spcPct val="20000"/>
                        </a:spcBef>
                        <a:spcAft>
                          <a:spcPct val="0"/>
                        </a:spcAft>
                        <a:buClr>
                          <a:schemeClr val="folHlink"/>
                        </a:buClr>
                        <a:buSzPct val="60000"/>
                        <a:buNone/>
                      </a:pPr>
                      <a:r>
                        <a:rPr lang="zh-CN" altLang="en-US" sz="1600" b="0" i="0" baseline="0">
                          <a:solidFill>
                            <a:schemeClr val="accent2"/>
                          </a:solidFill>
                          <a:latin typeface="+mj-ea"/>
                          <a:ea typeface="+mj-ea"/>
                          <a:sym typeface="黑体" panose="02010609060101010101" pitchFamily="2" charset="-122"/>
                        </a:rPr>
                        <a:t>保存方法</a:t>
                      </a:r>
                      <a:endParaRPr lang="zh-CN" altLang="en-US" sz="2000" b="0" i="0">
                        <a:solidFill>
                          <a:schemeClr val="accent2"/>
                        </a:solidFill>
                        <a:latin typeface="+mj-ea"/>
                        <a:ea typeface="+mj-ea"/>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r>
              <a:tr h="568093">
                <a:tc>
                  <a:txBody>
                    <a:bodyPr/>
                    <a:lstStyle>
                      <a:lvl1pPr marL="342900" lvl="0" indent="-342900" algn="l" defTabSz="0" eaLnBrk="1" fontAlgn="base" latinLnBrk="0" hangingPunct="1">
                        <a:lnSpc>
                          <a:spcPct val="100000"/>
                        </a:lnSpc>
                        <a:spcBef>
                          <a:spcPct val="20000"/>
                        </a:spcBef>
                        <a:buClr>
                          <a:schemeClr val="tx2"/>
                        </a:buClr>
                        <a:buSzPct val="60000"/>
                        <a:buFont typeface="Wingdings 2" panose="05020102010507070707" charset="0"/>
                        <a:buChar char=""/>
                        <a:defRPr sz="32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1pPr>
                      <a:lvl2pPr marL="742950" lvl="1" indent="-285750" algn="l" defTabSz="0" eaLnBrk="1" fontAlgn="base" latinLnBrk="0" hangingPunct="1">
                        <a:lnSpc>
                          <a:spcPct val="100000"/>
                        </a:lnSpc>
                        <a:spcBef>
                          <a:spcPct val="20000"/>
                        </a:spcBef>
                        <a:buClr>
                          <a:schemeClr val="tx2"/>
                        </a:buClr>
                        <a:buSzPct val="60000"/>
                        <a:buFont typeface="Wingdings 2" panose="05020102010507070707" charset="0"/>
                        <a:buChar char=""/>
                        <a:defRPr sz="28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2pPr>
                      <a:lvl3pPr marL="1143000" lvl="2"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4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3pPr>
                      <a:lvl4pPr marL="1600200" lvl="3"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4pPr>
                      <a:lvl5pPr marL="2057400" lvl="4"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5pPr>
                    </a:lstStyle>
                    <a:p>
                      <a:pPr marL="0" lvl="0" indent="0" algn="ctr" eaLnBrk="1" fontAlgn="base" latinLnBrk="0" hangingPunct="1">
                        <a:lnSpc>
                          <a:spcPct val="100000"/>
                        </a:lnSpc>
                        <a:spcBef>
                          <a:spcPct val="20000"/>
                        </a:spcBef>
                        <a:spcAft>
                          <a:spcPct val="0"/>
                        </a:spcAft>
                        <a:buClr>
                          <a:schemeClr val="folHlink"/>
                        </a:buClr>
                        <a:buSzPct val="60000"/>
                        <a:buNone/>
                      </a:pPr>
                      <a:r>
                        <a:rPr lang="zh-CN" altLang="en-US" sz="1400" b="0" i="0" baseline="0">
                          <a:solidFill>
                            <a:schemeClr val="accent1"/>
                          </a:solidFill>
                          <a:latin typeface="+mj-ea"/>
                          <a:ea typeface="+mj-ea"/>
                          <a:sym typeface="黑体" panose="02010609060101010101" pitchFamily="2" charset="-122"/>
                        </a:rPr>
                        <a:t>低</a:t>
                      </a:r>
                      <a:endParaRPr lang="zh-CN" altLang="en-US" sz="1800" b="0" i="0">
                        <a:solidFill>
                          <a:schemeClr val="accent1"/>
                        </a:solidFill>
                        <a:latin typeface="+mj-ea"/>
                        <a:ea typeface="+mj-ea"/>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2"/>
                    </a:solidFill>
                  </a:tcPr>
                </a:tc>
                <a:tc>
                  <a:txBody>
                    <a:bodyPr/>
                    <a:lstStyle>
                      <a:lvl1pPr marL="342900" lvl="0" indent="-342900" algn="l" defTabSz="0" eaLnBrk="1" fontAlgn="base" latinLnBrk="0" hangingPunct="1">
                        <a:lnSpc>
                          <a:spcPct val="100000"/>
                        </a:lnSpc>
                        <a:spcBef>
                          <a:spcPct val="20000"/>
                        </a:spcBef>
                        <a:buClr>
                          <a:schemeClr val="tx2"/>
                        </a:buClr>
                        <a:buSzPct val="60000"/>
                        <a:buFont typeface="Wingdings 2" panose="05020102010507070707" charset="0"/>
                        <a:buChar char=""/>
                        <a:defRPr sz="32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1pPr>
                      <a:lvl2pPr marL="742950" lvl="1" indent="-285750" algn="l" defTabSz="0" eaLnBrk="1" fontAlgn="base" latinLnBrk="0" hangingPunct="1">
                        <a:lnSpc>
                          <a:spcPct val="100000"/>
                        </a:lnSpc>
                        <a:spcBef>
                          <a:spcPct val="20000"/>
                        </a:spcBef>
                        <a:buClr>
                          <a:schemeClr val="tx2"/>
                        </a:buClr>
                        <a:buSzPct val="60000"/>
                        <a:buFont typeface="Wingdings 2" panose="05020102010507070707" charset="0"/>
                        <a:buChar char=""/>
                        <a:defRPr sz="28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2pPr>
                      <a:lvl3pPr marL="1143000" lvl="2"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4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3pPr>
                      <a:lvl4pPr marL="1600200" lvl="3"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4pPr>
                      <a:lvl5pPr marL="2057400" lvl="4"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5pPr>
                    </a:lstStyle>
                    <a:p>
                      <a:pPr marL="342900" lvl="0" indent="-342900" algn="l"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l"/>
                      </a:pPr>
                      <a:r>
                        <a:rPr lang="zh-CN" altLang="en-US" sz="1400" b="0" i="0" baseline="0">
                          <a:solidFill>
                            <a:schemeClr val="accent1"/>
                          </a:solidFill>
                          <a:latin typeface="+mj-ea"/>
                          <a:ea typeface="+mj-ea"/>
                          <a:sym typeface="黑体" panose="02010609060101010101" pitchFamily="2" charset="-122"/>
                        </a:rPr>
                        <a:t>过去一年都没有使用的物品</a:t>
                      </a:r>
                    </a:p>
                    <a:p>
                      <a:pPr marL="342900" lvl="0" indent="-342900" algn="l"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l"/>
                      </a:pPr>
                      <a:r>
                        <a:rPr lang="zh-CN" altLang="en-US" sz="1400" b="0" i="0" baseline="0">
                          <a:solidFill>
                            <a:schemeClr val="accent1"/>
                          </a:solidFill>
                          <a:latin typeface="+mj-ea"/>
                          <a:ea typeface="+mj-ea"/>
                          <a:sym typeface="黑体" panose="02010609060101010101" pitchFamily="2" charset="-122"/>
                        </a:rPr>
                        <a:t>在过去的</a:t>
                      </a:r>
                      <a:r>
                        <a:rPr lang="en-US" altLang="zh-CN" sz="1400" b="0" i="0" baseline="0">
                          <a:solidFill>
                            <a:schemeClr val="accent1"/>
                          </a:solidFill>
                          <a:latin typeface="+mj-ea"/>
                          <a:ea typeface="+mj-ea"/>
                          <a:sym typeface="黑体" panose="02010609060101010101" pitchFamily="2" charset="-122"/>
                        </a:rPr>
                        <a:t>6~12</a:t>
                      </a:r>
                      <a:r>
                        <a:rPr lang="zh-CN" altLang="en-US" sz="1400" b="0" i="0" baseline="0">
                          <a:solidFill>
                            <a:schemeClr val="accent1"/>
                          </a:solidFill>
                          <a:latin typeface="+mj-ea"/>
                          <a:ea typeface="+mj-ea"/>
                          <a:sym typeface="黑体" panose="02010609060101010101" pitchFamily="2" charset="-122"/>
                        </a:rPr>
                        <a:t>个月中，只使用一次以上的物品</a:t>
                      </a:r>
                      <a:endParaRPr lang="zh-CN" altLang="en-US" sz="1800" b="0" i="0">
                        <a:solidFill>
                          <a:schemeClr val="accent1"/>
                        </a:solidFill>
                        <a:latin typeface="+mj-ea"/>
                        <a:ea typeface="+mj-ea"/>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2"/>
                    </a:solidFill>
                  </a:tcPr>
                </a:tc>
                <a:tc>
                  <a:txBody>
                    <a:bodyPr/>
                    <a:lstStyle>
                      <a:lvl1pPr marL="342900" lvl="0" indent="-342900" algn="l" defTabSz="0" eaLnBrk="1" fontAlgn="base" latinLnBrk="0" hangingPunct="1">
                        <a:lnSpc>
                          <a:spcPct val="100000"/>
                        </a:lnSpc>
                        <a:spcBef>
                          <a:spcPct val="20000"/>
                        </a:spcBef>
                        <a:buClr>
                          <a:schemeClr val="tx2"/>
                        </a:buClr>
                        <a:buSzPct val="60000"/>
                        <a:buFont typeface="Wingdings 2" panose="05020102010507070707" charset="0"/>
                        <a:buChar char=""/>
                        <a:defRPr sz="32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1pPr>
                      <a:lvl2pPr marL="742950" lvl="1" indent="-285750" algn="l" defTabSz="0" eaLnBrk="1" fontAlgn="base" latinLnBrk="0" hangingPunct="1">
                        <a:lnSpc>
                          <a:spcPct val="100000"/>
                        </a:lnSpc>
                        <a:spcBef>
                          <a:spcPct val="20000"/>
                        </a:spcBef>
                        <a:buClr>
                          <a:schemeClr val="tx2"/>
                        </a:buClr>
                        <a:buSzPct val="60000"/>
                        <a:buFont typeface="Wingdings 2" panose="05020102010507070707" charset="0"/>
                        <a:buChar char=""/>
                        <a:defRPr sz="28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2pPr>
                      <a:lvl3pPr marL="1143000" lvl="2"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4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3pPr>
                      <a:lvl4pPr marL="1600200" lvl="3"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4pPr>
                      <a:lvl5pPr marL="2057400" lvl="4"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5pPr>
                    </a:lstStyle>
                    <a:p>
                      <a:pPr marL="0" lvl="0" indent="0" algn="l"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Ø"/>
                      </a:pPr>
                      <a:r>
                        <a:rPr lang="zh-CN" altLang="en-US" sz="1400" b="0" i="0" baseline="0">
                          <a:solidFill>
                            <a:schemeClr val="accent1"/>
                          </a:solidFill>
                          <a:latin typeface="+mj-ea"/>
                          <a:ea typeface="+mj-ea"/>
                          <a:sym typeface="黑体" panose="02010609060101010101" pitchFamily="2" charset="-122"/>
                        </a:rPr>
                        <a:t>扔掉</a:t>
                      </a:r>
                    </a:p>
                    <a:p>
                      <a:pPr marL="0" lvl="0" indent="0" algn="l"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Ø"/>
                      </a:pPr>
                      <a:r>
                        <a:rPr lang="zh-CN" altLang="en-US" sz="1400" b="0" i="0" baseline="0">
                          <a:solidFill>
                            <a:schemeClr val="accent1"/>
                          </a:solidFill>
                          <a:latin typeface="+mj-ea"/>
                          <a:ea typeface="+mj-ea"/>
                          <a:sym typeface="黑体" panose="02010609060101010101" pitchFamily="2" charset="-122"/>
                        </a:rPr>
                        <a:t>保存在远处</a:t>
                      </a:r>
                      <a:endParaRPr lang="zh-CN" altLang="en-US" sz="1800" b="0" i="0">
                        <a:solidFill>
                          <a:schemeClr val="accent1"/>
                        </a:solidFill>
                        <a:latin typeface="+mj-ea"/>
                        <a:ea typeface="+mj-ea"/>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2"/>
                    </a:solidFill>
                  </a:tcPr>
                </a:tc>
              </a:tr>
              <a:tr h="568093">
                <a:tc>
                  <a:txBody>
                    <a:bodyPr/>
                    <a:lstStyle>
                      <a:lvl1pPr marL="342900" lvl="0" indent="-342900" algn="l" defTabSz="0" eaLnBrk="1" fontAlgn="base" latinLnBrk="0" hangingPunct="1">
                        <a:lnSpc>
                          <a:spcPct val="100000"/>
                        </a:lnSpc>
                        <a:spcBef>
                          <a:spcPct val="20000"/>
                        </a:spcBef>
                        <a:buClr>
                          <a:schemeClr val="tx2"/>
                        </a:buClr>
                        <a:buSzPct val="60000"/>
                        <a:buFont typeface="Wingdings 2" panose="05020102010507070707" charset="0"/>
                        <a:buChar char=""/>
                        <a:defRPr sz="32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1pPr>
                      <a:lvl2pPr marL="742950" lvl="1" indent="-285750" algn="l" defTabSz="0" eaLnBrk="1" fontAlgn="base" latinLnBrk="0" hangingPunct="1">
                        <a:lnSpc>
                          <a:spcPct val="100000"/>
                        </a:lnSpc>
                        <a:spcBef>
                          <a:spcPct val="20000"/>
                        </a:spcBef>
                        <a:buClr>
                          <a:schemeClr val="tx2"/>
                        </a:buClr>
                        <a:buSzPct val="60000"/>
                        <a:buFont typeface="Wingdings 2" panose="05020102010507070707" charset="0"/>
                        <a:buChar char=""/>
                        <a:defRPr sz="28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2pPr>
                      <a:lvl3pPr marL="1143000" lvl="2"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4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3pPr>
                      <a:lvl4pPr marL="1600200" lvl="3"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4pPr>
                      <a:lvl5pPr marL="2057400" lvl="4"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5pPr>
                    </a:lstStyle>
                    <a:p>
                      <a:pPr marL="0" lvl="0" indent="0" algn="ctr" eaLnBrk="1" fontAlgn="base" latinLnBrk="0" hangingPunct="1">
                        <a:lnSpc>
                          <a:spcPct val="100000"/>
                        </a:lnSpc>
                        <a:spcBef>
                          <a:spcPct val="20000"/>
                        </a:spcBef>
                        <a:spcAft>
                          <a:spcPct val="0"/>
                        </a:spcAft>
                        <a:buClr>
                          <a:schemeClr val="folHlink"/>
                        </a:buClr>
                        <a:buSzPct val="60000"/>
                        <a:buNone/>
                      </a:pPr>
                      <a:r>
                        <a:rPr lang="zh-CN" altLang="en-US" sz="1400" b="0" i="0" baseline="0">
                          <a:solidFill>
                            <a:schemeClr val="accent1"/>
                          </a:solidFill>
                          <a:latin typeface="+mj-ea"/>
                          <a:ea typeface="+mj-ea"/>
                          <a:sym typeface="黑体" panose="02010609060101010101" pitchFamily="2" charset="-122"/>
                        </a:rPr>
                        <a:t>中</a:t>
                      </a:r>
                      <a:endParaRPr lang="zh-CN" altLang="en-US" sz="1800" b="0" i="0">
                        <a:solidFill>
                          <a:schemeClr val="accent1"/>
                        </a:solidFill>
                        <a:latin typeface="+mj-ea"/>
                        <a:ea typeface="+mj-ea"/>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2"/>
                    </a:solidFill>
                  </a:tcPr>
                </a:tc>
                <a:tc>
                  <a:txBody>
                    <a:bodyPr/>
                    <a:lstStyle>
                      <a:lvl1pPr marL="342900" lvl="0" indent="-342900" algn="l" defTabSz="0" eaLnBrk="1" fontAlgn="base" latinLnBrk="0" hangingPunct="1">
                        <a:lnSpc>
                          <a:spcPct val="100000"/>
                        </a:lnSpc>
                        <a:spcBef>
                          <a:spcPct val="20000"/>
                        </a:spcBef>
                        <a:buClr>
                          <a:schemeClr val="tx2"/>
                        </a:buClr>
                        <a:buSzPct val="60000"/>
                        <a:buFont typeface="Wingdings 2" panose="05020102010507070707" charset="0"/>
                        <a:buChar char=""/>
                        <a:defRPr sz="32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1pPr>
                      <a:lvl2pPr marL="742950" lvl="1" indent="-285750" algn="l" defTabSz="0" eaLnBrk="1" fontAlgn="base" latinLnBrk="0" hangingPunct="1">
                        <a:lnSpc>
                          <a:spcPct val="100000"/>
                        </a:lnSpc>
                        <a:spcBef>
                          <a:spcPct val="20000"/>
                        </a:spcBef>
                        <a:buClr>
                          <a:schemeClr val="tx2"/>
                        </a:buClr>
                        <a:buSzPct val="60000"/>
                        <a:buFont typeface="Wingdings 2" panose="05020102010507070707" charset="0"/>
                        <a:buChar char=""/>
                        <a:defRPr sz="28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2pPr>
                      <a:lvl3pPr marL="1143000" lvl="2"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4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3pPr>
                      <a:lvl4pPr marL="1600200" lvl="3"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4pPr>
                      <a:lvl5pPr marL="2057400" lvl="4"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5pPr>
                    </a:lstStyle>
                    <a:p>
                      <a:pPr marL="342900" lvl="0" indent="-342900" algn="l"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l"/>
                      </a:pPr>
                      <a:r>
                        <a:rPr lang="zh-CN" altLang="en-US" sz="1400" b="0" i="0" baseline="0">
                          <a:solidFill>
                            <a:schemeClr val="accent1"/>
                          </a:solidFill>
                          <a:latin typeface="+mj-ea"/>
                          <a:ea typeface="+mj-ea"/>
                          <a:sym typeface="黑体" panose="02010609060101010101" pitchFamily="2" charset="-122"/>
                        </a:rPr>
                        <a:t>在过去的</a:t>
                      </a:r>
                      <a:r>
                        <a:rPr lang="en-US" altLang="zh-CN" sz="1400" b="0" i="0" baseline="0">
                          <a:solidFill>
                            <a:schemeClr val="accent1"/>
                          </a:solidFill>
                          <a:latin typeface="+mj-ea"/>
                          <a:ea typeface="+mj-ea"/>
                          <a:sym typeface="黑体" panose="02010609060101010101" pitchFamily="2" charset="-122"/>
                        </a:rPr>
                        <a:t>2~6</a:t>
                      </a:r>
                      <a:r>
                        <a:rPr lang="zh-CN" altLang="en-US" sz="1400" b="0" i="0" baseline="0">
                          <a:solidFill>
                            <a:schemeClr val="accent1"/>
                          </a:solidFill>
                          <a:latin typeface="+mj-ea"/>
                          <a:ea typeface="+mj-ea"/>
                          <a:sym typeface="黑体" panose="02010609060101010101" pitchFamily="2" charset="-122"/>
                        </a:rPr>
                        <a:t>个月中，只使用过一次的物品</a:t>
                      </a:r>
                    </a:p>
                    <a:p>
                      <a:pPr marL="342900" lvl="0" indent="-342900" algn="l"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l"/>
                      </a:pPr>
                      <a:r>
                        <a:rPr lang="zh-CN" altLang="en-US" sz="1400" b="0" i="0" baseline="0">
                          <a:solidFill>
                            <a:schemeClr val="accent1"/>
                          </a:solidFill>
                          <a:latin typeface="+mj-ea"/>
                          <a:ea typeface="+mj-ea"/>
                          <a:sym typeface="黑体" panose="02010609060101010101" pitchFamily="2" charset="-122"/>
                        </a:rPr>
                        <a:t>一个月使用过一次以上的物品</a:t>
                      </a:r>
                      <a:endParaRPr lang="zh-CN" altLang="en-US" sz="1800" b="0" i="0">
                        <a:solidFill>
                          <a:schemeClr val="accent1"/>
                        </a:solidFill>
                        <a:latin typeface="+mj-ea"/>
                        <a:ea typeface="+mj-ea"/>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2"/>
                    </a:solidFill>
                  </a:tcPr>
                </a:tc>
                <a:tc>
                  <a:txBody>
                    <a:bodyPr/>
                    <a:lstStyle>
                      <a:lvl1pPr marL="342900" lvl="0" indent="-342900" algn="l" defTabSz="0" eaLnBrk="1" fontAlgn="base" latinLnBrk="0" hangingPunct="1">
                        <a:lnSpc>
                          <a:spcPct val="100000"/>
                        </a:lnSpc>
                        <a:spcBef>
                          <a:spcPct val="20000"/>
                        </a:spcBef>
                        <a:buClr>
                          <a:schemeClr val="tx2"/>
                        </a:buClr>
                        <a:buSzPct val="60000"/>
                        <a:buFont typeface="Wingdings 2" panose="05020102010507070707" charset="0"/>
                        <a:buChar char=""/>
                        <a:defRPr sz="32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1pPr>
                      <a:lvl2pPr marL="742950" lvl="1" indent="-285750" algn="l" defTabSz="0" eaLnBrk="1" fontAlgn="base" latinLnBrk="0" hangingPunct="1">
                        <a:lnSpc>
                          <a:spcPct val="100000"/>
                        </a:lnSpc>
                        <a:spcBef>
                          <a:spcPct val="20000"/>
                        </a:spcBef>
                        <a:buClr>
                          <a:schemeClr val="tx2"/>
                        </a:buClr>
                        <a:buSzPct val="60000"/>
                        <a:buFont typeface="Wingdings 2" panose="05020102010507070707" charset="0"/>
                        <a:buChar char=""/>
                        <a:defRPr sz="28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2pPr>
                      <a:lvl3pPr marL="1143000" lvl="2"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4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3pPr>
                      <a:lvl4pPr marL="1600200" lvl="3"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4pPr>
                      <a:lvl5pPr marL="2057400" lvl="4"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5pPr>
                    </a:lstStyle>
                    <a:p>
                      <a:pPr marL="187325" lvl="0" indent="-187325" algn="l"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Ø"/>
                      </a:pPr>
                      <a:r>
                        <a:rPr lang="zh-CN" altLang="en-US" sz="1400" b="0" i="0" baseline="0">
                          <a:solidFill>
                            <a:schemeClr val="accent1"/>
                          </a:solidFill>
                          <a:latin typeface="+mj-ea"/>
                          <a:ea typeface="+mj-ea"/>
                          <a:sym typeface="黑体" panose="02010609060101010101" pitchFamily="2" charset="-122"/>
                        </a:rPr>
                        <a:t>保存在工作区域的中间位置</a:t>
                      </a:r>
                      <a:endParaRPr lang="zh-CN" altLang="en-US" sz="1800" b="0" i="0">
                        <a:solidFill>
                          <a:schemeClr val="accent1"/>
                        </a:solidFill>
                        <a:latin typeface="+mj-ea"/>
                        <a:ea typeface="+mj-ea"/>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2"/>
                    </a:solidFill>
                  </a:tcPr>
                </a:tc>
              </a:tr>
              <a:tr h="789157">
                <a:tc>
                  <a:txBody>
                    <a:bodyPr/>
                    <a:lstStyle>
                      <a:lvl1pPr marL="342900" lvl="0" indent="-342900" algn="l" defTabSz="0" eaLnBrk="1" fontAlgn="base" latinLnBrk="0" hangingPunct="1">
                        <a:lnSpc>
                          <a:spcPct val="100000"/>
                        </a:lnSpc>
                        <a:spcBef>
                          <a:spcPct val="20000"/>
                        </a:spcBef>
                        <a:buClr>
                          <a:schemeClr val="tx2"/>
                        </a:buClr>
                        <a:buSzPct val="60000"/>
                        <a:buFont typeface="Wingdings 2" panose="05020102010507070707" charset="0"/>
                        <a:buChar char=""/>
                        <a:defRPr sz="32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1pPr>
                      <a:lvl2pPr marL="742950" lvl="1" indent="-285750" algn="l" defTabSz="0" eaLnBrk="1" fontAlgn="base" latinLnBrk="0" hangingPunct="1">
                        <a:lnSpc>
                          <a:spcPct val="100000"/>
                        </a:lnSpc>
                        <a:spcBef>
                          <a:spcPct val="20000"/>
                        </a:spcBef>
                        <a:buClr>
                          <a:schemeClr val="tx2"/>
                        </a:buClr>
                        <a:buSzPct val="60000"/>
                        <a:buFont typeface="Wingdings 2" panose="05020102010507070707" charset="0"/>
                        <a:buChar char=""/>
                        <a:defRPr sz="28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2pPr>
                      <a:lvl3pPr marL="1143000" lvl="2"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4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3pPr>
                      <a:lvl4pPr marL="1600200" lvl="3"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4pPr>
                      <a:lvl5pPr marL="2057400" lvl="4"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5pPr>
                    </a:lstStyle>
                    <a:p>
                      <a:pPr marL="0" lvl="0" indent="0" algn="ctr" eaLnBrk="1" fontAlgn="base" latinLnBrk="0" hangingPunct="1">
                        <a:lnSpc>
                          <a:spcPct val="100000"/>
                        </a:lnSpc>
                        <a:spcBef>
                          <a:spcPct val="20000"/>
                        </a:spcBef>
                        <a:spcAft>
                          <a:spcPct val="0"/>
                        </a:spcAft>
                        <a:buClr>
                          <a:schemeClr val="folHlink"/>
                        </a:buClr>
                        <a:buSzPct val="60000"/>
                        <a:buNone/>
                      </a:pPr>
                      <a:r>
                        <a:rPr lang="zh-CN" altLang="en-US" sz="1400" b="0" i="0" baseline="0">
                          <a:solidFill>
                            <a:schemeClr val="accent1"/>
                          </a:solidFill>
                          <a:latin typeface="+mj-ea"/>
                          <a:ea typeface="+mj-ea"/>
                          <a:sym typeface="黑体" panose="02010609060101010101" pitchFamily="2" charset="-122"/>
                        </a:rPr>
                        <a:t>高</a:t>
                      </a:r>
                      <a:endParaRPr lang="zh-CN" altLang="en-US" sz="1800" b="0" i="0">
                        <a:solidFill>
                          <a:schemeClr val="accent1"/>
                        </a:solidFill>
                        <a:latin typeface="+mj-ea"/>
                        <a:ea typeface="+mj-ea"/>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2"/>
                    </a:solidFill>
                  </a:tcPr>
                </a:tc>
                <a:tc>
                  <a:txBody>
                    <a:bodyPr/>
                    <a:lstStyle>
                      <a:lvl1pPr marL="342900" lvl="0" indent="-342900" algn="l" defTabSz="0" eaLnBrk="1" fontAlgn="base" latinLnBrk="0" hangingPunct="1">
                        <a:lnSpc>
                          <a:spcPct val="100000"/>
                        </a:lnSpc>
                        <a:spcBef>
                          <a:spcPct val="20000"/>
                        </a:spcBef>
                        <a:buClr>
                          <a:schemeClr val="tx2"/>
                        </a:buClr>
                        <a:buSzPct val="60000"/>
                        <a:buFont typeface="Wingdings 2" panose="05020102010507070707" charset="0"/>
                        <a:buChar char=""/>
                        <a:defRPr sz="32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1pPr>
                      <a:lvl2pPr marL="742950" lvl="1" indent="-285750" algn="l" defTabSz="0" eaLnBrk="1" fontAlgn="base" latinLnBrk="0" hangingPunct="1">
                        <a:lnSpc>
                          <a:spcPct val="100000"/>
                        </a:lnSpc>
                        <a:spcBef>
                          <a:spcPct val="20000"/>
                        </a:spcBef>
                        <a:buClr>
                          <a:schemeClr val="tx2"/>
                        </a:buClr>
                        <a:buSzPct val="60000"/>
                        <a:buFont typeface="Wingdings 2" panose="05020102010507070707" charset="0"/>
                        <a:buChar char=""/>
                        <a:defRPr sz="28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2pPr>
                      <a:lvl3pPr marL="1143000" lvl="2"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4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3pPr>
                      <a:lvl4pPr marL="1600200" lvl="3"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4pPr>
                      <a:lvl5pPr marL="2057400" lvl="4"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5pPr>
                    </a:lstStyle>
                    <a:p>
                      <a:pPr marL="342900" lvl="0" indent="-342900" algn="l"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l"/>
                      </a:pPr>
                      <a:r>
                        <a:rPr lang="zh-CN" altLang="en-US" sz="1400" b="0" i="0" baseline="0">
                          <a:solidFill>
                            <a:schemeClr val="accent1"/>
                          </a:solidFill>
                          <a:latin typeface="+mj-ea"/>
                          <a:ea typeface="+mj-ea"/>
                          <a:sym typeface="黑体" panose="02010609060101010101" pitchFamily="2" charset="-122"/>
                        </a:rPr>
                        <a:t>一周要使用一次的物品</a:t>
                      </a:r>
                    </a:p>
                    <a:p>
                      <a:pPr marL="342900" lvl="0" indent="-342900" algn="l"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l"/>
                      </a:pPr>
                      <a:r>
                        <a:rPr lang="zh-CN" altLang="en-US" sz="1400" b="0" i="0" baseline="0">
                          <a:solidFill>
                            <a:schemeClr val="accent1"/>
                          </a:solidFill>
                          <a:latin typeface="+mj-ea"/>
                          <a:ea typeface="+mj-ea"/>
                          <a:sym typeface="黑体" panose="02010609060101010101" pitchFamily="2" charset="-122"/>
                        </a:rPr>
                        <a:t>每天都要使用的物品</a:t>
                      </a:r>
                    </a:p>
                    <a:p>
                      <a:pPr marL="342900" lvl="0" indent="-342900" algn="l"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l"/>
                      </a:pPr>
                      <a:r>
                        <a:rPr lang="zh-CN" altLang="en-US" sz="1400" b="0" i="0" baseline="0">
                          <a:solidFill>
                            <a:schemeClr val="accent1"/>
                          </a:solidFill>
                          <a:latin typeface="+mj-ea"/>
                          <a:ea typeface="+mj-ea"/>
                          <a:sym typeface="黑体" panose="02010609060101010101" pitchFamily="2" charset="-122"/>
                        </a:rPr>
                        <a:t>每小时都要使用的物品</a:t>
                      </a:r>
                      <a:endParaRPr lang="zh-CN" altLang="en-US" sz="1800" b="0" i="0">
                        <a:solidFill>
                          <a:schemeClr val="accent1"/>
                        </a:solidFill>
                        <a:latin typeface="+mj-ea"/>
                        <a:ea typeface="+mj-ea"/>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2"/>
                    </a:solidFill>
                  </a:tcPr>
                </a:tc>
                <a:tc>
                  <a:txBody>
                    <a:bodyPr/>
                    <a:lstStyle>
                      <a:lvl1pPr marL="342900" lvl="0" indent="-342900" algn="l" defTabSz="0" eaLnBrk="1" fontAlgn="base" latinLnBrk="0" hangingPunct="1">
                        <a:lnSpc>
                          <a:spcPct val="100000"/>
                        </a:lnSpc>
                        <a:spcBef>
                          <a:spcPct val="20000"/>
                        </a:spcBef>
                        <a:buClr>
                          <a:schemeClr val="tx2"/>
                        </a:buClr>
                        <a:buSzPct val="60000"/>
                        <a:buFont typeface="Wingdings 2" panose="05020102010507070707" charset="0"/>
                        <a:buChar char=""/>
                        <a:defRPr sz="32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1pPr>
                      <a:lvl2pPr marL="742950" lvl="1" indent="-285750" algn="l" defTabSz="0" eaLnBrk="1" fontAlgn="base" latinLnBrk="0" hangingPunct="1">
                        <a:lnSpc>
                          <a:spcPct val="100000"/>
                        </a:lnSpc>
                        <a:spcBef>
                          <a:spcPct val="20000"/>
                        </a:spcBef>
                        <a:buClr>
                          <a:schemeClr val="tx2"/>
                        </a:buClr>
                        <a:buSzPct val="60000"/>
                        <a:buFont typeface="Wingdings 2" panose="05020102010507070707" charset="0"/>
                        <a:buChar char=""/>
                        <a:defRPr sz="28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2pPr>
                      <a:lvl3pPr marL="1143000" lvl="2"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4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3pPr>
                      <a:lvl4pPr marL="1600200" lvl="3"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4pPr>
                      <a:lvl5pPr marL="2057400" lvl="4" indent="-228600" algn="l" defTabSz="0" eaLnBrk="1" fontAlgn="base" latinLnBrk="0" hangingPunct="1">
                        <a:lnSpc>
                          <a:spcPct val="100000"/>
                        </a:lnSpc>
                        <a:spcBef>
                          <a:spcPct val="20000"/>
                        </a:spcBef>
                        <a:buClr>
                          <a:schemeClr val="tx2"/>
                        </a:buClr>
                        <a:buSzPct val="60000"/>
                        <a:buFont typeface="Wingdings 2" panose="05020102010507070707" charset="0"/>
                        <a:buChar char=""/>
                        <a:defRPr sz="2000" kern="1200">
                          <a:solidFill>
                            <a:schemeClr val="tx1"/>
                          </a:solidFill>
                          <a:latin typeface="Goudy Old Style" panose="02020502050305020303" pitchFamily="18" charset="0"/>
                          <a:ea typeface="宋体" panose="02010600030101010101" pitchFamily="2" charset="-122"/>
                          <a:sym typeface="Goudy Old Style" panose="02020502050305020303" pitchFamily="18" charset="0"/>
                        </a:defRPr>
                      </a:lvl5pPr>
                    </a:lstStyle>
                    <a:p>
                      <a:pPr marL="187325" lvl="0" indent="-187325" algn="l"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Ø"/>
                      </a:pPr>
                      <a:r>
                        <a:rPr lang="zh-CN" altLang="en-US" sz="1400" b="0" i="0" baseline="0">
                          <a:solidFill>
                            <a:schemeClr val="accent1"/>
                          </a:solidFill>
                          <a:latin typeface="+mj-ea"/>
                          <a:ea typeface="+mj-ea"/>
                          <a:sym typeface="黑体" panose="02010609060101010101" pitchFamily="2" charset="-122"/>
                        </a:rPr>
                        <a:t>保存在工作现场附近或随身携带</a:t>
                      </a:r>
                      <a:endParaRPr lang="zh-CN" altLang="en-US" sz="1800" b="0" i="0">
                        <a:solidFill>
                          <a:schemeClr val="accent1"/>
                        </a:solidFill>
                        <a:latin typeface="+mj-ea"/>
                        <a:ea typeface="+mj-ea"/>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2"/>
                    </a:solidFill>
                  </a:tcPr>
                </a:tc>
              </a:tr>
            </a:tbl>
          </a:graphicData>
        </a:graphic>
      </p:graphicFrame>
      <p:sp>
        <p:nvSpPr>
          <p:cNvPr id="49" name="Rectangle 2"/>
          <p:cNvSpPr txBox="1">
            <a:spLocks noChangeArrowheads="1"/>
          </p:cNvSpPr>
          <p:nvPr/>
        </p:nvSpPr>
        <p:spPr>
          <a:xfrm>
            <a:off x="943888" y="917893"/>
            <a:ext cx="3421063" cy="40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gn="just">
              <a:defRPr>
                <a:solidFill>
                  <a:schemeClr val="accent1"/>
                </a:solidFill>
                <a:latin typeface="+mj-ea"/>
                <a:ea typeface="+mj-ea"/>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2000" b="1">
                <a:solidFill>
                  <a:schemeClr val="bg2"/>
                </a:solidFill>
              </a:rPr>
              <a:t>处理建议</a:t>
            </a:r>
            <a:r>
              <a:rPr lang="en-US" altLang="zh-CN" sz="2000" b="1">
                <a:solidFill>
                  <a:schemeClr val="bg2"/>
                </a:solidFill>
              </a:rPr>
              <a:t>:</a:t>
            </a:r>
            <a:endParaRPr lang="zh-CN" altLang="en-US" sz="2000" b="1">
              <a:solidFill>
                <a:schemeClr val="bg2"/>
              </a:solidFill>
            </a:endParaRPr>
          </a:p>
        </p:txBody>
      </p:sp>
    </p:spTree>
  </p:cSld>
  <p:clrMapOvr>
    <a:masterClrMapping/>
  </p:clrMapOvr>
  <mc:AlternateContent xmlns:mc="http://schemas.openxmlformats.org/markup-compatibility/2006" xmlns:p14="http://schemas.microsoft.com/office/powerpoint/2010/main">
    <mc:Choice Requires="p14">
      <p:transition p14:dur="10" advTm="4767"/>
    </mc:Choice>
    <mc:Fallback xmlns="">
      <p:transition advTm="4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 calcmode="lin" valueType="num">
                                      <p:cBhvr>
                                        <p:cTn id="9" dur="500" fill="hold"/>
                                        <p:tgtEl>
                                          <p:spTgt spid="33"/>
                                        </p:tgtEl>
                                        <p:attrNameLst>
                                          <p:attrName>style.rotation</p:attrName>
                                        </p:attrNameLst>
                                      </p:cBhvr>
                                      <p:tavLst>
                                        <p:tav tm="0">
                                          <p:val>
                                            <p:fltVal val="90"/>
                                          </p:val>
                                        </p:tav>
                                        <p:tav tm="100000">
                                          <p:val>
                                            <p:fltVal val="0"/>
                                          </p:val>
                                        </p:tav>
                                      </p:tavLst>
                                    </p:anim>
                                    <p:animEffect transition="in" filter="fade">
                                      <p:cBhvr>
                                        <p:cTn id="10" dur="500"/>
                                        <p:tgtEl>
                                          <p:spTgt spid="33"/>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400"/>
                                        <p:tgtEl>
                                          <p:spTgt spid="45"/>
                                        </p:tgtEl>
                                      </p:cBhvr>
                                    </p:animEffect>
                                    <p:anim calcmode="lin" valueType="num">
                                      <p:cBhvr>
                                        <p:cTn id="15" dur="400" fill="hold"/>
                                        <p:tgtEl>
                                          <p:spTgt spid="45"/>
                                        </p:tgtEl>
                                        <p:attrNameLst>
                                          <p:attrName>ppt_x</p:attrName>
                                        </p:attrNameLst>
                                      </p:cBhvr>
                                      <p:tavLst>
                                        <p:tav tm="0">
                                          <p:val>
                                            <p:strVal val="#ppt_x"/>
                                          </p:val>
                                        </p:tav>
                                        <p:tav tm="100000">
                                          <p:val>
                                            <p:strVal val="#ppt_x"/>
                                          </p:val>
                                        </p:tav>
                                      </p:tavLst>
                                    </p:anim>
                                    <p:anim calcmode="lin" valueType="num">
                                      <p:cBhvr>
                                        <p:cTn id="16" dur="400" fill="hold"/>
                                        <p:tgtEl>
                                          <p:spTgt spid="45"/>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400"/>
                                        <p:tgtEl>
                                          <p:spTgt spid="46"/>
                                        </p:tgtEl>
                                      </p:cBhvr>
                                    </p:animEffect>
                                    <p:anim calcmode="lin" valueType="num">
                                      <p:cBhvr>
                                        <p:cTn id="20" dur="400" fill="hold"/>
                                        <p:tgtEl>
                                          <p:spTgt spid="46"/>
                                        </p:tgtEl>
                                        <p:attrNameLst>
                                          <p:attrName>ppt_x</p:attrName>
                                        </p:attrNameLst>
                                      </p:cBhvr>
                                      <p:tavLst>
                                        <p:tav tm="0">
                                          <p:val>
                                            <p:strVal val="#ppt_x"/>
                                          </p:val>
                                        </p:tav>
                                        <p:tav tm="100000">
                                          <p:val>
                                            <p:strVal val="#ppt_x"/>
                                          </p:val>
                                        </p:tav>
                                      </p:tavLst>
                                    </p:anim>
                                    <p:anim calcmode="lin" valueType="num">
                                      <p:cBhvr>
                                        <p:cTn id="21" dur="400" fill="hold"/>
                                        <p:tgtEl>
                                          <p:spTgt spid="46"/>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400"/>
                                        <p:tgtEl>
                                          <p:spTgt spid="47"/>
                                        </p:tgtEl>
                                      </p:cBhvr>
                                    </p:animEffect>
                                    <p:anim calcmode="lin" valueType="num">
                                      <p:cBhvr>
                                        <p:cTn id="25" dur="400" fill="hold"/>
                                        <p:tgtEl>
                                          <p:spTgt spid="47"/>
                                        </p:tgtEl>
                                        <p:attrNameLst>
                                          <p:attrName>ppt_x</p:attrName>
                                        </p:attrNameLst>
                                      </p:cBhvr>
                                      <p:tavLst>
                                        <p:tav tm="0">
                                          <p:val>
                                            <p:strVal val="#ppt_x"/>
                                          </p:val>
                                        </p:tav>
                                        <p:tav tm="100000">
                                          <p:val>
                                            <p:strVal val="#ppt_x"/>
                                          </p:val>
                                        </p:tav>
                                      </p:tavLst>
                                    </p:anim>
                                    <p:anim calcmode="lin" valueType="num">
                                      <p:cBhvr>
                                        <p:cTn id="26" dur="400" fill="hold"/>
                                        <p:tgtEl>
                                          <p:spTgt spid="47"/>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400"/>
                                        <p:tgtEl>
                                          <p:spTgt spid="44"/>
                                        </p:tgtEl>
                                      </p:cBhvr>
                                    </p:animEffect>
                                    <p:anim calcmode="lin" valueType="num">
                                      <p:cBhvr>
                                        <p:cTn id="30" dur="400" fill="hold"/>
                                        <p:tgtEl>
                                          <p:spTgt spid="44"/>
                                        </p:tgtEl>
                                        <p:attrNameLst>
                                          <p:attrName>ppt_x</p:attrName>
                                        </p:attrNameLst>
                                      </p:cBhvr>
                                      <p:tavLst>
                                        <p:tav tm="0">
                                          <p:val>
                                            <p:strVal val="#ppt_x"/>
                                          </p:val>
                                        </p:tav>
                                        <p:tav tm="100000">
                                          <p:val>
                                            <p:strVal val="#ppt_x"/>
                                          </p:val>
                                        </p:tav>
                                      </p:tavLst>
                                    </p:anim>
                                    <p:anim calcmode="lin" valueType="num">
                                      <p:cBhvr>
                                        <p:cTn id="31" dur="400" fill="hold"/>
                                        <p:tgtEl>
                                          <p:spTgt spid="44"/>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400"/>
                                        <p:tgtEl>
                                          <p:spTgt spid="3"/>
                                        </p:tgtEl>
                                      </p:cBhvr>
                                    </p:animEffect>
                                    <p:anim calcmode="lin" valueType="num">
                                      <p:cBhvr>
                                        <p:cTn id="35" dur="400" fill="hold"/>
                                        <p:tgtEl>
                                          <p:spTgt spid="3"/>
                                        </p:tgtEl>
                                        <p:attrNameLst>
                                          <p:attrName>ppt_x</p:attrName>
                                        </p:attrNameLst>
                                      </p:cBhvr>
                                      <p:tavLst>
                                        <p:tav tm="0">
                                          <p:val>
                                            <p:strVal val="#ppt_x"/>
                                          </p:val>
                                        </p:tav>
                                        <p:tav tm="100000">
                                          <p:val>
                                            <p:strVal val="#ppt_x"/>
                                          </p:val>
                                        </p:tav>
                                      </p:tavLst>
                                    </p:anim>
                                    <p:anim calcmode="lin" valueType="num">
                                      <p:cBhvr>
                                        <p:cTn id="36" dur="400" fill="hold"/>
                                        <p:tgtEl>
                                          <p:spTgt spid="3"/>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400"/>
                                        <p:tgtEl>
                                          <p:spTgt spid="37"/>
                                        </p:tgtEl>
                                      </p:cBhvr>
                                    </p:animEffect>
                                    <p:anim calcmode="lin" valueType="num">
                                      <p:cBhvr>
                                        <p:cTn id="40" dur="400" fill="hold"/>
                                        <p:tgtEl>
                                          <p:spTgt spid="37"/>
                                        </p:tgtEl>
                                        <p:attrNameLst>
                                          <p:attrName>ppt_x</p:attrName>
                                        </p:attrNameLst>
                                      </p:cBhvr>
                                      <p:tavLst>
                                        <p:tav tm="0">
                                          <p:val>
                                            <p:strVal val="#ppt_x"/>
                                          </p:val>
                                        </p:tav>
                                        <p:tav tm="100000">
                                          <p:val>
                                            <p:strVal val="#ppt_x"/>
                                          </p:val>
                                        </p:tav>
                                      </p:tavLst>
                                    </p:anim>
                                    <p:anim calcmode="lin" valueType="num">
                                      <p:cBhvr>
                                        <p:cTn id="41" dur="400" fill="hold"/>
                                        <p:tgtEl>
                                          <p:spTgt spid="37"/>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400"/>
                                        <p:tgtEl>
                                          <p:spTgt spid="38"/>
                                        </p:tgtEl>
                                      </p:cBhvr>
                                    </p:animEffect>
                                    <p:anim calcmode="lin" valueType="num">
                                      <p:cBhvr>
                                        <p:cTn id="45" dur="400" fill="hold"/>
                                        <p:tgtEl>
                                          <p:spTgt spid="38"/>
                                        </p:tgtEl>
                                        <p:attrNameLst>
                                          <p:attrName>ppt_x</p:attrName>
                                        </p:attrNameLst>
                                      </p:cBhvr>
                                      <p:tavLst>
                                        <p:tav tm="0">
                                          <p:val>
                                            <p:strVal val="#ppt_x"/>
                                          </p:val>
                                        </p:tav>
                                        <p:tav tm="100000">
                                          <p:val>
                                            <p:strVal val="#ppt_x"/>
                                          </p:val>
                                        </p:tav>
                                      </p:tavLst>
                                    </p:anim>
                                    <p:anim calcmode="lin" valueType="num">
                                      <p:cBhvr>
                                        <p:cTn id="46" dur="400" fill="hold"/>
                                        <p:tgtEl>
                                          <p:spTgt spid="38"/>
                                        </p:tgtEl>
                                        <p:attrNameLst>
                                          <p:attrName>ppt_y</p:attrName>
                                        </p:attrNameLst>
                                      </p:cBhvr>
                                      <p:tavLst>
                                        <p:tav tm="0">
                                          <p:val>
                                            <p:strVal val="#ppt_y-.1"/>
                                          </p:val>
                                        </p:tav>
                                        <p:tav tm="100000">
                                          <p:val>
                                            <p:strVal val="#ppt_y"/>
                                          </p:val>
                                        </p:tav>
                                      </p:tavLst>
                                    </p:anim>
                                  </p:childTnLst>
                                </p:cTn>
                              </p:par>
                              <p:par>
                                <p:cTn id="47" presetID="47"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400"/>
                                        <p:tgtEl>
                                          <p:spTgt spid="39"/>
                                        </p:tgtEl>
                                      </p:cBhvr>
                                    </p:animEffect>
                                    <p:anim calcmode="lin" valueType="num">
                                      <p:cBhvr>
                                        <p:cTn id="50" dur="400" fill="hold"/>
                                        <p:tgtEl>
                                          <p:spTgt spid="39"/>
                                        </p:tgtEl>
                                        <p:attrNameLst>
                                          <p:attrName>ppt_x</p:attrName>
                                        </p:attrNameLst>
                                      </p:cBhvr>
                                      <p:tavLst>
                                        <p:tav tm="0">
                                          <p:val>
                                            <p:strVal val="#ppt_x"/>
                                          </p:val>
                                        </p:tav>
                                        <p:tav tm="100000">
                                          <p:val>
                                            <p:strVal val="#ppt_x"/>
                                          </p:val>
                                        </p:tav>
                                      </p:tavLst>
                                    </p:anim>
                                    <p:anim calcmode="lin" valueType="num">
                                      <p:cBhvr>
                                        <p:cTn id="51" dur="400" fill="hold"/>
                                        <p:tgtEl>
                                          <p:spTgt spid="39"/>
                                        </p:tgtEl>
                                        <p:attrNameLst>
                                          <p:attrName>ppt_y</p:attrName>
                                        </p:attrNameLst>
                                      </p:cBhvr>
                                      <p:tavLst>
                                        <p:tav tm="0">
                                          <p:val>
                                            <p:strVal val="#ppt_y-.1"/>
                                          </p:val>
                                        </p:tav>
                                        <p:tav tm="100000">
                                          <p:val>
                                            <p:strVal val="#ppt_y"/>
                                          </p:val>
                                        </p:tav>
                                      </p:tavLst>
                                    </p:anim>
                                  </p:childTnLst>
                                </p:cTn>
                              </p:par>
                              <p:par>
                                <p:cTn id="52" presetID="47" presetClass="entr" presetSubtype="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400"/>
                                        <p:tgtEl>
                                          <p:spTgt spid="40"/>
                                        </p:tgtEl>
                                      </p:cBhvr>
                                    </p:animEffect>
                                    <p:anim calcmode="lin" valueType="num">
                                      <p:cBhvr>
                                        <p:cTn id="55" dur="400" fill="hold"/>
                                        <p:tgtEl>
                                          <p:spTgt spid="40"/>
                                        </p:tgtEl>
                                        <p:attrNameLst>
                                          <p:attrName>ppt_x</p:attrName>
                                        </p:attrNameLst>
                                      </p:cBhvr>
                                      <p:tavLst>
                                        <p:tav tm="0">
                                          <p:val>
                                            <p:strVal val="#ppt_x"/>
                                          </p:val>
                                        </p:tav>
                                        <p:tav tm="100000">
                                          <p:val>
                                            <p:strVal val="#ppt_x"/>
                                          </p:val>
                                        </p:tav>
                                      </p:tavLst>
                                    </p:anim>
                                    <p:anim calcmode="lin" valueType="num">
                                      <p:cBhvr>
                                        <p:cTn id="56" dur="400" fill="hold"/>
                                        <p:tgtEl>
                                          <p:spTgt spid="40"/>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400"/>
                                        <p:tgtEl>
                                          <p:spTgt spid="41"/>
                                        </p:tgtEl>
                                      </p:cBhvr>
                                    </p:animEffect>
                                    <p:anim calcmode="lin" valueType="num">
                                      <p:cBhvr>
                                        <p:cTn id="60" dur="400" fill="hold"/>
                                        <p:tgtEl>
                                          <p:spTgt spid="41"/>
                                        </p:tgtEl>
                                        <p:attrNameLst>
                                          <p:attrName>ppt_x</p:attrName>
                                        </p:attrNameLst>
                                      </p:cBhvr>
                                      <p:tavLst>
                                        <p:tav tm="0">
                                          <p:val>
                                            <p:strVal val="#ppt_x"/>
                                          </p:val>
                                        </p:tav>
                                        <p:tav tm="100000">
                                          <p:val>
                                            <p:strVal val="#ppt_x"/>
                                          </p:val>
                                        </p:tav>
                                      </p:tavLst>
                                    </p:anim>
                                    <p:anim calcmode="lin" valueType="num">
                                      <p:cBhvr>
                                        <p:cTn id="61" dur="400" fill="hold"/>
                                        <p:tgtEl>
                                          <p:spTgt spid="41"/>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400"/>
                                        <p:tgtEl>
                                          <p:spTgt spid="42"/>
                                        </p:tgtEl>
                                      </p:cBhvr>
                                    </p:animEffect>
                                    <p:anim calcmode="lin" valueType="num">
                                      <p:cBhvr>
                                        <p:cTn id="65" dur="400" fill="hold"/>
                                        <p:tgtEl>
                                          <p:spTgt spid="42"/>
                                        </p:tgtEl>
                                        <p:attrNameLst>
                                          <p:attrName>ppt_x</p:attrName>
                                        </p:attrNameLst>
                                      </p:cBhvr>
                                      <p:tavLst>
                                        <p:tav tm="0">
                                          <p:val>
                                            <p:strVal val="#ppt_x"/>
                                          </p:val>
                                        </p:tav>
                                        <p:tav tm="100000">
                                          <p:val>
                                            <p:strVal val="#ppt_x"/>
                                          </p:val>
                                        </p:tav>
                                      </p:tavLst>
                                    </p:anim>
                                    <p:anim calcmode="lin" valueType="num">
                                      <p:cBhvr>
                                        <p:cTn id="66" dur="400" fill="hold"/>
                                        <p:tgtEl>
                                          <p:spTgt spid="42"/>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400"/>
                                        <p:tgtEl>
                                          <p:spTgt spid="43"/>
                                        </p:tgtEl>
                                      </p:cBhvr>
                                    </p:animEffect>
                                    <p:anim calcmode="lin" valueType="num">
                                      <p:cBhvr>
                                        <p:cTn id="70" dur="400" fill="hold"/>
                                        <p:tgtEl>
                                          <p:spTgt spid="43"/>
                                        </p:tgtEl>
                                        <p:attrNameLst>
                                          <p:attrName>ppt_x</p:attrName>
                                        </p:attrNameLst>
                                      </p:cBhvr>
                                      <p:tavLst>
                                        <p:tav tm="0">
                                          <p:val>
                                            <p:strVal val="#ppt_x"/>
                                          </p:val>
                                        </p:tav>
                                        <p:tav tm="100000">
                                          <p:val>
                                            <p:strVal val="#ppt_x"/>
                                          </p:val>
                                        </p:tav>
                                      </p:tavLst>
                                    </p:anim>
                                    <p:anim calcmode="lin" valueType="num">
                                      <p:cBhvr>
                                        <p:cTn id="71" dur="400" fill="hold"/>
                                        <p:tgtEl>
                                          <p:spTgt spid="43"/>
                                        </p:tgtEl>
                                        <p:attrNameLst>
                                          <p:attrName>ppt_y</p:attrName>
                                        </p:attrNameLst>
                                      </p:cBhvr>
                                      <p:tavLst>
                                        <p:tav tm="0">
                                          <p:val>
                                            <p:strVal val="#ppt_y-.1"/>
                                          </p:val>
                                        </p:tav>
                                        <p:tav tm="100000">
                                          <p:val>
                                            <p:strVal val="#ppt_y"/>
                                          </p:val>
                                        </p:tav>
                                      </p:tavLst>
                                    </p:anim>
                                  </p:childTnLst>
                                </p:cTn>
                              </p:par>
                            </p:childTnLst>
                          </p:cTn>
                        </p:par>
                        <p:par>
                          <p:cTn id="72" fill="hold">
                            <p:stCondLst>
                              <p:cond delay="1000"/>
                            </p:stCondLst>
                            <p:childTnLst>
                              <p:par>
                                <p:cTn id="73" presetID="31" presetClass="entr" presetSubtype="0" fill="hold" grpId="0" nodeType="afterEffect">
                                  <p:stCondLst>
                                    <p:cond delay="0"/>
                                  </p:stCondLst>
                                  <p:childTnLst>
                                    <p:set>
                                      <p:cBhvr>
                                        <p:cTn id="74" dur="1" fill="hold">
                                          <p:stCondLst>
                                            <p:cond delay="0"/>
                                          </p:stCondLst>
                                        </p:cTn>
                                        <p:tgtEl>
                                          <p:spTgt spid="49"/>
                                        </p:tgtEl>
                                        <p:attrNameLst>
                                          <p:attrName>style.visibility</p:attrName>
                                        </p:attrNameLst>
                                      </p:cBhvr>
                                      <p:to>
                                        <p:strVal val="visible"/>
                                      </p:to>
                                    </p:set>
                                    <p:anim calcmode="lin" valueType="num">
                                      <p:cBhvr>
                                        <p:cTn id="75" dur="500" fill="hold"/>
                                        <p:tgtEl>
                                          <p:spTgt spid="49"/>
                                        </p:tgtEl>
                                        <p:attrNameLst>
                                          <p:attrName>ppt_w</p:attrName>
                                        </p:attrNameLst>
                                      </p:cBhvr>
                                      <p:tavLst>
                                        <p:tav tm="0">
                                          <p:val>
                                            <p:fltVal val="0"/>
                                          </p:val>
                                        </p:tav>
                                        <p:tav tm="100000">
                                          <p:val>
                                            <p:strVal val="#ppt_w"/>
                                          </p:val>
                                        </p:tav>
                                      </p:tavLst>
                                    </p:anim>
                                    <p:anim calcmode="lin" valueType="num">
                                      <p:cBhvr>
                                        <p:cTn id="76" dur="500" fill="hold"/>
                                        <p:tgtEl>
                                          <p:spTgt spid="49"/>
                                        </p:tgtEl>
                                        <p:attrNameLst>
                                          <p:attrName>ppt_h</p:attrName>
                                        </p:attrNameLst>
                                      </p:cBhvr>
                                      <p:tavLst>
                                        <p:tav tm="0">
                                          <p:val>
                                            <p:fltVal val="0"/>
                                          </p:val>
                                        </p:tav>
                                        <p:tav tm="100000">
                                          <p:val>
                                            <p:strVal val="#ppt_h"/>
                                          </p:val>
                                        </p:tav>
                                      </p:tavLst>
                                    </p:anim>
                                    <p:anim calcmode="lin" valueType="num">
                                      <p:cBhvr>
                                        <p:cTn id="77" dur="500" fill="hold"/>
                                        <p:tgtEl>
                                          <p:spTgt spid="49"/>
                                        </p:tgtEl>
                                        <p:attrNameLst>
                                          <p:attrName>style.rotation</p:attrName>
                                        </p:attrNameLst>
                                      </p:cBhvr>
                                      <p:tavLst>
                                        <p:tav tm="0">
                                          <p:val>
                                            <p:fltVal val="90"/>
                                          </p:val>
                                        </p:tav>
                                        <p:tav tm="100000">
                                          <p:val>
                                            <p:fltVal val="0"/>
                                          </p:val>
                                        </p:tav>
                                      </p:tavLst>
                                    </p:anim>
                                    <p:animEffect transition="in" filter="fade">
                                      <p:cBhvr>
                                        <p:cTn id="78" dur="500"/>
                                        <p:tgtEl>
                                          <p:spTgt spid="49"/>
                                        </p:tgtEl>
                                      </p:cBhvr>
                                    </p:animEffect>
                                  </p:childTnLst>
                                </p:cTn>
                              </p:par>
                            </p:childTnLst>
                          </p:cTn>
                        </p:par>
                        <p:par>
                          <p:cTn id="79" fill="hold">
                            <p:stCondLst>
                              <p:cond delay="1500"/>
                            </p:stCondLst>
                            <p:childTnLst>
                              <p:par>
                                <p:cTn id="80" presetID="42" presetClass="entr" presetSubtype="0"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anim calcmode="lin" valueType="num">
                                      <p:cBhvr>
                                        <p:cTn id="83" dur="500" fill="hold"/>
                                        <p:tgtEl>
                                          <p:spTgt spid="48"/>
                                        </p:tgtEl>
                                        <p:attrNameLst>
                                          <p:attrName>ppt_x</p:attrName>
                                        </p:attrNameLst>
                                      </p:cBhvr>
                                      <p:tavLst>
                                        <p:tav tm="0">
                                          <p:val>
                                            <p:strVal val="#ppt_x"/>
                                          </p:val>
                                        </p:tav>
                                        <p:tav tm="100000">
                                          <p:val>
                                            <p:strVal val="#ppt_x"/>
                                          </p:val>
                                        </p:tav>
                                      </p:tavLst>
                                    </p:anim>
                                    <p:anim calcmode="lin" valueType="num">
                                      <p:cBhvr>
                                        <p:cTn id="84" dur="5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4" grpId="0" animBg="1"/>
      <p:bldP spid="33" grpId="0"/>
      <p:bldP spid="3" grpId="0"/>
      <p:bldP spid="37" grpId="0"/>
      <p:bldP spid="38" grpId="0"/>
      <p:bldP spid="39" grpId="0"/>
      <p:bldP spid="40" grpId="0"/>
      <p:bldP spid="41" grpId="0"/>
      <p:bldP spid="42" grpId="0"/>
      <p:bldP spid="43" grpId="0"/>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的步骤二：</a:t>
            </a:r>
            <a:r>
              <a:rPr lang="zh-CN" altLang="en-US" sz="2800" b="1"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整顿</a:t>
            </a: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53" name="矩形 52"/>
          <p:cNvSpPr/>
          <p:nvPr/>
        </p:nvSpPr>
        <p:spPr>
          <a:xfrm>
            <a:off x="7266451" y="1266225"/>
            <a:ext cx="4484799"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dirty="0">
                <a:solidFill>
                  <a:schemeClr val="accent1"/>
                </a:solidFill>
                <a:latin typeface="+mj-ea"/>
                <a:ea typeface="+mj-ea"/>
                <a:sym typeface="宋体" panose="02010600030101010101" pitchFamily="2" charset="-122"/>
              </a:rPr>
              <a:t>必要的物品按需要量、分门别类、依规定的位置放置，并摆放整齐，加以标识。</a:t>
            </a:r>
            <a:endParaRPr lang="zh-CN" altLang="en-US" dirty="0">
              <a:solidFill>
                <a:schemeClr val="accent1"/>
              </a:solidFill>
              <a:latin typeface="+mj-ea"/>
              <a:ea typeface="+mj-ea"/>
            </a:endParaRPr>
          </a:p>
        </p:txBody>
      </p:sp>
      <p:sp>
        <p:nvSpPr>
          <p:cNvPr id="54" name="矩形 53"/>
          <p:cNvSpPr/>
          <p:nvPr/>
        </p:nvSpPr>
        <p:spPr>
          <a:xfrm>
            <a:off x="7292821" y="2328911"/>
            <a:ext cx="4458429" cy="12003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85750" indent="-285750" algn="just">
              <a:buFont typeface="Wingdings" panose="05000000000000000000" pitchFamily="2" charset="2"/>
              <a:buChar char="l"/>
            </a:pPr>
            <a:r>
              <a:rPr lang="en-US" altLang="zh-CN" dirty="0">
                <a:solidFill>
                  <a:schemeClr val="accent1"/>
                </a:solidFill>
                <a:latin typeface="+mj-ea"/>
                <a:ea typeface="+mj-ea"/>
                <a:sym typeface="宋体" panose="02010600030101010101" pitchFamily="2" charset="-122"/>
              </a:rPr>
              <a:t>1</a:t>
            </a:r>
            <a:r>
              <a:rPr lang="zh-CN" altLang="en-US" dirty="0">
                <a:solidFill>
                  <a:schemeClr val="accent1"/>
                </a:solidFill>
                <a:latin typeface="+mj-ea"/>
                <a:ea typeface="+mj-ea"/>
                <a:sym typeface="宋体" panose="02010600030101010101" pitchFamily="2" charset="-122"/>
              </a:rPr>
              <a:t>）确保工作场所有序化</a:t>
            </a:r>
          </a:p>
          <a:p>
            <a:pPr marL="285750" indent="-285750" algn="just">
              <a:buFont typeface="Wingdings" panose="05000000000000000000" pitchFamily="2" charset="2"/>
              <a:buChar char="l"/>
            </a:pPr>
            <a:r>
              <a:rPr lang="en-US" altLang="zh-CN" dirty="0">
                <a:solidFill>
                  <a:schemeClr val="accent1"/>
                </a:solidFill>
                <a:latin typeface="+mj-ea"/>
                <a:ea typeface="+mj-ea"/>
                <a:sym typeface="宋体" panose="02010600030101010101" pitchFamily="2" charset="-122"/>
              </a:rPr>
              <a:t>2</a:t>
            </a:r>
            <a:r>
              <a:rPr lang="zh-CN" altLang="en-US" dirty="0">
                <a:solidFill>
                  <a:schemeClr val="accent1"/>
                </a:solidFill>
                <a:latin typeface="+mj-ea"/>
                <a:ea typeface="+mj-ea"/>
                <a:sym typeface="宋体" panose="02010600030101010101" pitchFamily="2" charset="-122"/>
              </a:rPr>
              <a:t>）确保工作场所一目了然</a:t>
            </a:r>
          </a:p>
          <a:p>
            <a:pPr marL="285750" indent="-285750" algn="just">
              <a:buFont typeface="Wingdings" panose="05000000000000000000" pitchFamily="2" charset="2"/>
              <a:buChar char="l"/>
            </a:pPr>
            <a:r>
              <a:rPr lang="en-US" altLang="zh-CN" dirty="0">
                <a:solidFill>
                  <a:schemeClr val="accent1"/>
                </a:solidFill>
                <a:latin typeface="+mj-ea"/>
                <a:ea typeface="+mj-ea"/>
                <a:sym typeface="宋体" panose="02010600030101010101" pitchFamily="2" charset="-122"/>
              </a:rPr>
              <a:t>3</a:t>
            </a:r>
            <a:r>
              <a:rPr lang="zh-CN" altLang="en-US" dirty="0">
                <a:solidFill>
                  <a:schemeClr val="accent1"/>
                </a:solidFill>
                <a:latin typeface="+mj-ea"/>
                <a:ea typeface="+mj-ea"/>
                <a:sym typeface="宋体" panose="02010600030101010101" pitchFamily="2" charset="-122"/>
              </a:rPr>
              <a:t>）减少物品寻找时间</a:t>
            </a:r>
          </a:p>
          <a:p>
            <a:pPr marL="285750" indent="-285750" algn="just">
              <a:buFont typeface="Wingdings" panose="05000000000000000000" pitchFamily="2" charset="2"/>
              <a:buChar char="l"/>
            </a:pPr>
            <a:r>
              <a:rPr lang="en-US" altLang="zh-CN" dirty="0">
                <a:solidFill>
                  <a:schemeClr val="accent1"/>
                </a:solidFill>
                <a:latin typeface="+mj-ea"/>
                <a:ea typeface="+mj-ea"/>
                <a:sym typeface="宋体" panose="02010600030101010101" pitchFamily="2" charset="-122"/>
              </a:rPr>
              <a:t>4</a:t>
            </a:r>
            <a:r>
              <a:rPr lang="zh-CN" altLang="en-US" dirty="0">
                <a:solidFill>
                  <a:schemeClr val="accent1"/>
                </a:solidFill>
                <a:latin typeface="+mj-ea"/>
                <a:ea typeface="+mj-ea"/>
                <a:sym typeface="宋体" panose="02010600030101010101" pitchFamily="2" charset="-122"/>
              </a:rPr>
              <a:t>）异常情况</a:t>
            </a:r>
            <a:r>
              <a:rPr lang="en-US" altLang="zh-CN" dirty="0">
                <a:solidFill>
                  <a:schemeClr val="accent1"/>
                </a:solidFill>
                <a:latin typeface="+mj-ea"/>
                <a:ea typeface="+mj-ea"/>
                <a:sym typeface="宋体" panose="02010600030101010101" pitchFamily="2" charset="-122"/>
              </a:rPr>
              <a:t>(</a:t>
            </a:r>
            <a:r>
              <a:rPr lang="zh-CN" altLang="en-US" dirty="0">
                <a:solidFill>
                  <a:schemeClr val="accent1"/>
                </a:solidFill>
                <a:latin typeface="+mj-ea"/>
                <a:ea typeface="+mj-ea"/>
                <a:sym typeface="宋体" panose="02010600030101010101" pitchFamily="2" charset="-122"/>
              </a:rPr>
              <a:t>如丢失、损坏</a:t>
            </a:r>
            <a:r>
              <a:rPr lang="en-US" altLang="zh-CN" dirty="0">
                <a:solidFill>
                  <a:schemeClr val="accent1"/>
                </a:solidFill>
                <a:latin typeface="+mj-ea"/>
                <a:ea typeface="+mj-ea"/>
                <a:sym typeface="宋体" panose="02010600030101010101" pitchFamily="2" charset="-122"/>
              </a:rPr>
              <a:t>)</a:t>
            </a:r>
            <a:r>
              <a:rPr lang="zh-CN" altLang="en-US" dirty="0">
                <a:solidFill>
                  <a:schemeClr val="accent1"/>
                </a:solidFill>
                <a:latin typeface="+mj-ea"/>
                <a:ea typeface="+mj-ea"/>
                <a:sym typeface="宋体" panose="02010600030101010101" pitchFamily="2" charset="-122"/>
              </a:rPr>
              <a:t>能马上发现</a:t>
            </a:r>
          </a:p>
        </p:txBody>
      </p:sp>
      <p:sp>
        <p:nvSpPr>
          <p:cNvPr id="55" name="矩形 54"/>
          <p:cNvSpPr/>
          <p:nvPr/>
        </p:nvSpPr>
        <p:spPr>
          <a:xfrm>
            <a:off x="1689187" y="6171409"/>
            <a:ext cx="5794127"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400" b="1" dirty="0">
                <a:solidFill>
                  <a:schemeClr val="bg2"/>
                </a:solidFill>
                <a:latin typeface="+mj-ea"/>
                <a:ea typeface="+mj-ea"/>
                <a:sym typeface="宋体" panose="02010600030101010101" pitchFamily="2" charset="-122"/>
              </a:rPr>
              <a:t>整顿是杜绝浪费的开始，高效率的基础</a:t>
            </a:r>
          </a:p>
        </p:txBody>
      </p:sp>
      <p:sp>
        <p:nvSpPr>
          <p:cNvPr id="56" name="矩形 55"/>
          <p:cNvSpPr/>
          <p:nvPr/>
        </p:nvSpPr>
        <p:spPr>
          <a:xfrm>
            <a:off x="1689187" y="4384487"/>
            <a:ext cx="8634893" cy="14773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en-US" altLang="zh-CN" dirty="0">
                <a:solidFill>
                  <a:schemeClr val="accent1"/>
                </a:solidFill>
                <a:latin typeface="+mj-ea"/>
                <a:ea typeface="+mj-ea"/>
                <a:sym typeface="宋体" panose="02010600030101010101" pitchFamily="2" charset="-122"/>
              </a:rPr>
              <a:t>1</a:t>
            </a:r>
            <a:r>
              <a:rPr lang="zh-CN" altLang="en-US" dirty="0">
                <a:solidFill>
                  <a:schemeClr val="accent1"/>
                </a:solidFill>
                <a:latin typeface="+mj-ea"/>
                <a:ea typeface="+mj-ea"/>
                <a:sym typeface="宋体" panose="02010600030101010101" pitchFamily="2" charset="-122"/>
              </a:rPr>
              <a:t>、整顿要形成不明白的人能立即取出所要的东西的状态。</a:t>
            </a:r>
          </a:p>
          <a:p>
            <a:pPr algn="just"/>
            <a:r>
              <a:rPr lang="en-US" altLang="zh-CN" dirty="0">
                <a:solidFill>
                  <a:schemeClr val="accent1"/>
                </a:solidFill>
                <a:latin typeface="+mj-ea"/>
                <a:ea typeface="+mj-ea"/>
                <a:sym typeface="宋体" panose="02010600030101010101" pitchFamily="2" charset="-122"/>
              </a:rPr>
              <a:t>2</a:t>
            </a:r>
            <a:r>
              <a:rPr lang="zh-CN" altLang="en-US" dirty="0">
                <a:solidFill>
                  <a:schemeClr val="accent1"/>
                </a:solidFill>
                <a:latin typeface="+mj-ea"/>
                <a:ea typeface="+mj-ea"/>
                <a:sym typeface="宋体" panose="02010600030101010101" pitchFamily="2" charset="-122"/>
              </a:rPr>
              <a:t>、要站在新人、其它现场的人的立场上来看，使得什么东西该在什么地方更加明确。</a:t>
            </a:r>
          </a:p>
          <a:p>
            <a:pPr algn="just"/>
            <a:r>
              <a:rPr lang="en-US" altLang="zh-CN" dirty="0">
                <a:solidFill>
                  <a:schemeClr val="accent1"/>
                </a:solidFill>
                <a:latin typeface="+mj-ea"/>
                <a:ea typeface="+mj-ea"/>
                <a:sym typeface="宋体" panose="02010600030101010101" pitchFamily="2" charset="-122"/>
              </a:rPr>
              <a:t>3</a:t>
            </a:r>
            <a:r>
              <a:rPr lang="zh-CN" altLang="en-US" dirty="0">
                <a:solidFill>
                  <a:schemeClr val="accent1"/>
                </a:solidFill>
                <a:latin typeface="+mj-ea"/>
                <a:ea typeface="+mj-ea"/>
                <a:sym typeface="宋体" panose="02010600030101010101" pitchFamily="2" charset="-122"/>
              </a:rPr>
              <a:t>、对于放置处与被放置物，都要想办法使其能立即取出使用。</a:t>
            </a:r>
          </a:p>
          <a:p>
            <a:pPr algn="just"/>
            <a:r>
              <a:rPr lang="en-US" altLang="zh-CN" dirty="0">
                <a:solidFill>
                  <a:schemeClr val="accent1"/>
                </a:solidFill>
                <a:latin typeface="+mj-ea"/>
                <a:ea typeface="+mj-ea"/>
                <a:sym typeface="宋体" panose="02010600030101010101" pitchFamily="2" charset="-122"/>
              </a:rPr>
              <a:t>4</a:t>
            </a:r>
            <a:r>
              <a:rPr lang="zh-CN" altLang="en-US" dirty="0">
                <a:solidFill>
                  <a:schemeClr val="accent1"/>
                </a:solidFill>
                <a:latin typeface="+mj-ea"/>
                <a:ea typeface="+mj-ea"/>
                <a:sym typeface="宋体" panose="02010600030101010101" pitchFamily="2" charset="-122"/>
              </a:rPr>
              <a:t>、另外，使用后要能立即恢复到原位，没有放回或误放了马上就可以知道。</a:t>
            </a:r>
          </a:p>
          <a:p>
            <a:pPr algn="just"/>
            <a:r>
              <a:rPr lang="en-US" altLang="zh-CN" dirty="0">
                <a:solidFill>
                  <a:schemeClr val="accent1"/>
                </a:solidFill>
                <a:latin typeface="+mj-ea"/>
                <a:ea typeface="+mj-ea"/>
                <a:sym typeface="宋体" panose="02010600030101010101" pitchFamily="2" charset="-122"/>
              </a:rPr>
              <a:t>5</a:t>
            </a:r>
            <a:r>
              <a:rPr lang="zh-CN" altLang="en-US" dirty="0">
                <a:solidFill>
                  <a:schemeClr val="accent1"/>
                </a:solidFill>
                <a:latin typeface="+mj-ea"/>
                <a:ea typeface="+mj-ea"/>
                <a:sym typeface="宋体" panose="02010600030101010101" pitchFamily="2" charset="-122"/>
              </a:rPr>
              <a:t>、使无用时间最小化。</a:t>
            </a:r>
          </a:p>
        </p:txBody>
      </p:sp>
      <p:grpSp>
        <p:nvGrpSpPr>
          <p:cNvPr id="3" name="组合 2"/>
          <p:cNvGrpSpPr/>
          <p:nvPr/>
        </p:nvGrpSpPr>
        <p:grpSpPr>
          <a:xfrm>
            <a:off x="6077148" y="1266225"/>
            <a:ext cx="1145769" cy="892088"/>
            <a:chOff x="1000343" y="1195854"/>
            <a:chExt cx="1145769" cy="892088"/>
          </a:xfrm>
        </p:grpSpPr>
        <p:sp>
          <p:nvSpPr>
            <p:cNvPr id="57" name="箭头: 五边形 56"/>
            <p:cNvSpPr/>
            <p:nvPr/>
          </p:nvSpPr>
          <p:spPr bwMode="auto">
            <a:xfrm>
              <a:off x="1043877" y="1195854"/>
              <a:ext cx="1102235" cy="892088"/>
            </a:xfrm>
            <a:prstGeom prst="homePlate">
              <a:avLst>
                <a:gd name="adj" fmla="val 14418"/>
              </a:avLst>
            </a:prstGeom>
            <a:gradFill>
              <a:gsLst>
                <a:gs pos="61000">
                  <a:schemeClr val="tx1"/>
                </a:gs>
                <a:gs pos="0">
                  <a:srgbClr val="0082B0"/>
                </a:gs>
                <a:gs pos="100000">
                  <a:srgbClr val="005674"/>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58" name="矩形 57"/>
            <p:cNvSpPr/>
            <p:nvPr/>
          </p:nvSpPr>
          <p:spPr>
            <a:xfrm>
              <a:off x="1000343" y="1287955"/>
              <a:ext cx="1080120"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a:solidFill>
                    <a:schemeClr val="accent2"/>
                  </a:solidFill>
                  <a:latin typeface="+mj-ea"/>
                  <a:ea typeface="+mj-ea"/>
                  <a:sym typeface="宋体" panose="02010600030101010101" pitchFamily="2" charset="-122"/>
                </a:rPr>
                <a:t>整顿的定义</a:t>
              </a:r>
            </a:p>
          </p:txBody>
        </p:sp>
      </p:grpSp>
      <p:grpSp>
        <p:nvGrpSpPr>
          <p:cNvPr id="4" name="组合 3"/>
          <p:cNvGrpSpPr/>
          <p:nvPr/>
        </p:nvGrpSpPr>
        <p:grpSpPr>
          <a:xfrm>
            <a:off x="6077148" y="2529911"/>
            <a:ext cx="1145769" cy="892088"/>
            <a:chOff x="1000343" y="2459540"/>
            <a:chExt cx="1145769" cy="892088"/>
          </a:xfrm>
        </p:grpSpPr>
        <p:sp>
          <p:nvSpPr>
            <p:cNvPr id="59" name="箭头: 五边形 58"/>
            <p:cNvSpPr/>
            <p:nvPr/>
          </p:nvSpPr>
          <p:spPr bwMode="auto">
            <a:xfrm>
              <a:off x="1043877" y="2459540"/>
              <a:ext cx="1102235" cy="892088"/>
            </a:xfrm>
            <a:prstGeom prst="homePlate">
              <a:avLst>
                <a:gd name="adj" fmla="val 14418"/>
              </a:avLst>
            </a:prstGeom>
            <a:gradFill>
              <a:gsLst>
                <a:gs pos="60000">
                  <a:schemeClr val="bg1"/>
                </a:gs>
                <a:gs pos="0">
                  <a:srgbClr val="57D2E7"/>
                </a:gs>
                <a:gs pos="100000">
                  <a:srgbClr val="1BA8B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60" name="矩形 59"/>
            <p:cNvSpPr/>
            <p:nvPr/>
          </p:nvSpPr>
          <p:spPr>
            <a:xfrm>
              <a:off x="1000343" y="2551641"/>
              <a:ext cx="1080120"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a:solidFill>
                    <a:schemeClr val="accent2"/>
                  </a:solidFill>
                  <a:latin typeface="+mj-ea"/>
                  <a:ea typeface="+mj-ea"/>
                  <a:sym typeface="宋体" panose="02010600030101010101" pitchFamily="2" charset="-122"/>
                </a:rPr>
                <a:t>整顿的目的</a:t>
              </a:r>
            </a:p>
          </p:txBody>
        </p:sp>
      </p:grpSp>
      <p:grpSp>
        <p:nvGrpSpPr>
          <p:cNvPr id="5" name="组合 4"/>
          <p:cNvGrpSpPr/>
          <p:nvPr/>
        </p:nvGrpSpPr>
        <p:grpSpPr>
          <a:xfrm>
            <a:off x="517048" y="4425199"/>
            <a:ext cx="1102235" cy="892088"/>
            <a:chOff x="1043877" y="4142264"/>
            <a:chExt cx="1102235" cy="892088"/>
          </a:xfrm>
        </p:grpSpPr>
        <p:sp>
          <p:nvSpPr>
            <p:cNvPr id="61" name="箭头: 五边形 60"/>
            <p:cNvSpPr/>
            <p:nvPr/>
          </p:nvSpPr>
          <p:spPr bwMode="auto">
            <a:xfrm>
              <a:off x="1043877" y="4142264"/>
              <a:ext cx="1102235" cy="892088"/>
            </a:xfrm>
            <a:prstGeom prst="homePlate">
              <a:avLst>
                <a:gd name="adj" fmla="val 14418"/>
              </a:avLst>
            </a:prstGeom>
            <a:gradFill>
              <a:gsLst>
                <a:gs pos="70000">
                  <a:schemeClr val="bg2"/>
                </a:gs>
                <a:gs pos="0">
                  <a:srgbClr val="FEA67E"/>
                </a:gs>
                <a:gs pos="100000">
                  <a:srgbClr val="FD6F2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62" name="矩形 61"/>
            <p:cNvSpPr/>
            <p:nvPr/>
          </p:nvSpPr>
          <p:spPr>
            <a:xfrm>
              <a:off x="1170119" y="4234365"/>
              <a:ext cx="740568"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a:solidFill>
                    <a:schemeClr val="accent2"/>
                  </a:solidFill>
                  <a:latin typeface="+mj-ea"/>
                  <a:ea typeface="+mj-ea"/>
                  <a:sym typeface="宋体" panose="02010600030101010101" pitchFamily="2" charset="-122"/>
                </a:rPr>
                <a:t>实施要领</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176584" y="884559"/>
            <a:ext cx="3253874" cy="32538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7075">
        <p:wipe/>
      </p:transition>
    </mc:Choice>
    <mc:Fallback xmlns="">
      <p:transition spd="slow" advTm="7075">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90"/>
                                          </p:val>
                                        </p:tav>
                                        <p:tav tm="100000">
                                          <p:val>
                                            <p:fltVal val="0"/>
                                          </p:val>
                                        </p:tav>
                                      </p:tavLst>
                                    </p:anim>
                                    <p:animEffect transition="in" filter="fade">
                                      <p:cBhvr>
                                        <p:cTn id="10" dur="400"/>
                                        <p:tgtEl>
                                          <p:spTgt spid="2"/>
                                        </p:tgtEl>
                                      </p:cBhvr>
                                    </p:animEffect>
                                  </p:childTnLst>
                                </p:cTn>
                              </p:par>
                              <p:par>
                                <p:cTn id="11" presetID="8" presetClass="emph" presetSubtype="0" fill="hold" grpId="1" nodeType="withEffect">
                                  <p:stCondLst>
                                    <p:cond delay="0"/>
                                  </p:stCondLst>
                                  <p:childTnLst>
                                    <p:animRot by="21600000">
                                      <p:cBhvr>
                                        <p:cTn id="12" dur="400" fill="hold"/>
                                        <p:tgtEl>
                                          <p:spTgt spid="2"/>
                                        </p:tgtEl>
                                        <p:attrNameLst>
                                          <p:attrName>r</p:attrName>
                                        </p:attrNameLst>
                                      </p:cBhvr>
                                    </p:animRo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wipe(left)">
                                      <p:cBhvr>
                                        <p:cTn id="25" dur="500"/>
                                        <p:tgtEl>
                                          <p:spTgt spid="53"/>
                                        </p:tgtEl>
                                      </p:cBhvr>
                                    </p:animEffect>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left)">
                                      <p:cBhvr>
                                        <p:cTn id="34" dur="500"/>
                                        <p:tgtEl>
                                          <p:spTgt spid="54"/>
                                        </p:tgtEl>
                                      </p:cBhvr>
                                    </p:animEffect>
                                  </p:childTnLst>
                                </p:cTn>
                              </p:par>
                            </p:childTnLst>
                          </p:cTn>
                        </p:par>
                        <p:par>
                          <p:cTn id="35" fill="hold">
                            <p:stCondLst>
                              <p:cond delay="3000"/>
                            </p:stCondLst>
                            <p:childTnLst>
                              <p:par>
                                <p:cTn id="36" presetID="2" presetClass="entr" presetSubtype="8"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0-#ppt_w/2"/>
                                          </p:val>
                                        </p:tav>
                                        <p:tav tm="100000">
                                          <p:val>
                                            <p:strVal val="#ppt_x"/>
                                          </p:val>
                                        </p:tav>
                                      </p:tavLst>
                                    </p:anim>
                                    <p:anim calcmode="lin" valueType="num">
                                      <p:cBhvr additive="base">
                                        <p:cTn id="39" dur="500" fill="hold"/>
                                        <p:tgtEl>
                                          <p:spTgt spid="5"/>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ipe(left)">
                                      <p:cBhvr>
                                        <p:cTn id="43" dur="500"/>
                                        <p:tgtEl>
                                          <p:spTgt spid="56"/>
                                        </p:tgtEl>
                                      </p:cBhvr>
                                    </p:animEffect>
                                  </p:childTnLst>
                                </p:cTn>
                              </p:par>
                            </p:childTnLst>
                          </p:cTn>
                        </p:par>
                        <p:par>
                          <p:cTn id="44" fill="hold">
                            <p:stCondLst>
                              <p:cond delay="4000"/>
                            </p:stCondLst>
                            <p:childTnLst>
                              <p:par>
                                <p:cTn id="45" presetID="14" presetClass="entr" presetSubtype="1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randombar(horizont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2" grpId="1" animBg="1"/>
      <p:bldP spid="53" grpId="0"/>
      <p:bldP spid="54" grpId="0"/>
      <p:bldP spid="5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0000"/>
                <a:lumOff val="20000"/>
              </a:schemeClr>
            </a:gs>
            <a:gs pos="100000">
              <a:schemeClr val="bg1">
                <a:lumMod val="90000"/>
              </a:schemeClr>
            </a:gs>
          </a:gsLst>
          <a:lin ang="5400000" scaled="1"/>
        </a:gradFill>
        <a:effectLst/>
      </p:bgPr>
    </p:bg>
    <p:spTree>
      <p:nvGrpSpPr>
        <p:cNvPr id="1" name=""/>
        <p:cNvGrpSpPr/>
        <p:nvPr/>
      </p:nvGrpSpPr>
      <p:grpSpPr>
        <a:xfrm>
          <a:off x="0" y="0"/>
          <a:ext cx="0" cy="0"/>
          <a:chOff x="0" y="0"/>
          <a:chExt cx="0" cy="0"/>
        </a:xfrm>
      </p:grpSpPr>
      <p:sp>
        <p:nvSpPr>
          <p:cNvPr id="2" name="文本框 1"/>
          <p:cNvSpPr txBox="1"/>
          <p:nvPr/>
        </p:nvSpPr>
        <p:spPr>
          <a:xfrm>
            <a:off x="5082719" y="332656"/>
            <a:ext cx="2031325" cy="646331"/>
          </a:xfrm>
          <a:prstGeom prst="rect">
            <a:avLst/>
          </a:prstGeom>
          <a:noFill/>
        </p:spPr>
        <p:txBody>
          <a:bodyPr wrap="none" rtlCol="0">
            <a:spAutoFit/>
          </a:bodyPr>
          <a:lstStyle/>
          <a:p>
            <a:pPr algn="ctr"/>
            <a:r>
              <a:rPr lang="zh-CN" altLang="en-US" sz="3600">
                <a:solidFill>
                  <a:schemeClr val="accent2"/>
                </a:solidFill>
                <a:latin typeface="+mj-ea"/>
                <a:ea typeface="+mj-ea"/>
              </a:rPr>
              <a:t>会议纪律</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278433" y="2951852"/>
            <a:ext cx="4591206" cy="2369062"/>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6372" y="1209675"/>
            <a:ext cx="1223022" cy="1213466"/>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6372" y="4231526"/>
            <a:ext cx="1223022" cy="121346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9895" y="1151435"/>
            <a:ext cx="1223022" cy="1213466"/>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86224" y="4136383"/>
            <a:ext cx="1437954" cy="1426720"/>
          </a:xfrm>
          <a:prstGeom prst="rect">
            <a:avLst/>
          </a:prstGeom>
        </p:spPr>
      </p:pic>
      <p:sp>
        <p:nvSpPr>
          <p:cNvPr id="14" name="文本框 13"/>
          <p:cNvSpPr txBox="1"/>
          <p:nvPr/>
        </p:nvSpPr>
        <p:spPr>
          <a:xfrm>
            <a:off x="1122113" y="2466122"/>
            <a:ext cx="1723549" cy="400110"/>
          </a:xfrm>
          <a:prstGeom prst="rect">
            <a:avLst/>
          </a:prstGeom>
          <a:noFill/>
        </p:spPr>
        <p:txBody>
          <a:bodyPr wrap="none" rtlCol="0">
            <a:spAutoFit/>
          </a:bodyPr>
          <a:lstStyle/>
          <a:p>
            <a:pPr algn="ctr"/>
            <a:r>
              <a:rPr lang="zh-CN" altLang="en-US" sz="2000" b="1">
                <a:solidFill>
                  <a:schemeClr val="accent2"/>
                </a:solidFill>
                <a:latin typeface="+mj-ea"/>
                <a:ea typeface="+mj-ea"/>
              </a:rPr>
              <a:t>严禁迟到早退</a:t>
            </a:r>
          </a:p>
        </p:txBody>
      </p:sp>
      <p:sp>
        <p:nvSpPr>
          <p:cNvPr id="15" name="文本框 14"/>
          <p:cNvSpPr txBox="1"/>
          <p:nvPr/>
        </p:nvSpPr>
        <p:spPr>
          <a:xfrm>
            <a:off x="602041" y="2843873"/>
            <a:ext cx="2980470" cy="584775"/>
          </a:xfrm>
          <a:prstGeom prst="rect">
            <a:avLst/>
          </a:prstGeom>
          <a:noFill/>
        </p:spPr>
        <p:txBody>
          <a:bodyPr wrap="square" rtlCol="0">
            <a:spAutoFit/>
          </a:bodyPr>
          <a:lstStyle/>
          <a:p>
            <a:pPr algn="just"/>
            <a:r>
              <a:rPr lang="zh-CN" altLang="en-US" sz="1600">
                <a:solidFill>
                  <a:schemeClr val="accent2"/>
                </a:solidFill>
                <a:latin typeface="+mj-ea"/>
                <a:ea typeface="+mj-ea"/>
              </a:rPr>
              <a:t>与会人员提前</a:t>
            </a:r>
            <a:r>
              <a:rPr lang="en-US" altLang="zh-CN" sz="1600">
                <a:solidFill>
                  <a:schemeClr val="accent2"/>
                </a:solidFill>
                <a:latin typeface="+mj-ea"/>
                <a:ea typeface="+mj-ea"/>
              </a:rPr>
              <a:t>5</a:t>
            </a:r>
            <a:r>
              <a:rPr lang="zh-CN" altLang="en-US" sz="1600">
                <a:solidFill>
                  <a:schemeClr val="accent2"/>
                </a:solidFill>
                <a:latin typeface="+mj-ea"/>
                <a:ea typeface="+mj-ea"/>
              </a:rPr>
              <a:t>分钟入场，不得无故迟到、早退</a:t>
            </a:r>
          </a:p>
        </p:txBody>
      </p:sp>
      <p:sp>
        <p:nvSpPr>
          <p:cNvPr id="16" name="文本框 15"/>
          <p:cNvSpPr txBox="1"/>
          <p:nvPr/>
        </p:nvSpPr>
        <p:spPr>
          <a:xfrm>
            <a:off x="5450550" y="2407882"/>
            <a:ext cx="1467068" cy="400110"/>
          </a:xfrm>
          <a:prstGeom prst="rect">
            <a:avLst/>
          </a:prstGeom>
          <a:noFill/>
        </p:spPr>
        <p:txBody>
          <a:bodyPr wrap="none" rtlCol="0">
            <a:spAutoFit/>
          </a:bodyPr>
          <a:lstStyle/>
          <a:p>
            <a:pPr algn="ctr"/>
            <a:r>
              <a:rPr lang="zh-CN" altLang="en-US" sz="2000" b="1">
                <a:solidFill>
                  <a:schemeClr val="accent2"/>
                </a:solidFill>
                <a:latin typeface="+mj-ea"/>
                <a:ea typeface="+mj-ea"/>
              </a:rPr>
              <a:t>严禁打瞌睡</a:t>
            </a:r>
          </a:p>
        </p:txBody>
      </p:sp>
      <p:sp>
        <p:nvSpPr>
          <p:cNvPr id="17" name="文本框 16"/>
          <p:cNvSpPr txBox="1"/>
          <p:nvPr/>
        </p:nvSpPr>
        <p:spPr>
          <a:xfrm>
            <a:off x="4802237" y="2785633"/>
            <a:ext cx="2980470" cy="584775"/>
          </a:xfrm>
          <a:prstGeom prst="rect">
            <a:avLst/>
          </a:prstGeom>
          <a:noFill/>
        </p:spPr>
        <p:txBody>
          <a:bodyPr wrap="square" rtlCol="0">
            <a:spAutoFit/>
          </a:bodyPr>
          <a:lstStyle/>
          <a:p>
            <a:pPr algn="just"/>
            <a:r>
              <a:rPr lang="zh-CN" altLang="en-US" sz="1600">
                <a:solidFill>
                  <a:schemeClr val="accent2"/>
                </a:solidFill>
                <a:latin typeface="+mj-ea"/>
                <a:ea typeface="+mj-ea"/>
              </a:rPr>
              <a:t>严禁做与会议无关的事，如睡觉、玩手机等。</a:t>
            </a:r>
          </a:p>
        </p:txBody>
      </p:sp>
      <p:sp>
        <p:nvSpPr>
          <p:cNvPr id="18" name="文本框 17"/>
          <p:cNvSpPr txBox="1"/>
          <p:nvPr/>
        </p:nvSpPr>
        <p:spPr>
          <a:xfrm>
            <a:off x="1122115" y="5421846"/>
            <a:ext cx="1723549" cy="400110"/>
          </a:xfrm>
          <a:prstGeom prst="rect">
            <a:avLst/>
          </a:prstGeom>
          <a:noFill/>
        </p:spPr>
        <p:txBody>
          <a:bodyPr wrap="none" rtlCol="0">
            <a:spAutoFit/>
          </a:bodyPr>
          <a:lstStyle/>
          <a:p>
            <a:pPr algn="ctr"/>
            <a:r>
              <a:rPr lang="zh-CN" altLang="en-US" sz="2000" b="1">
                <a:solidFill>
                  <a:schemeClr val="accent2"/>
                </a:solidFill>
                <a:latin typeface="+mj-ea"/>
                <a:ea typeface="+mj-ea"/>
              </a:rPr>
              <a:t>手机调成静音</a:t>
            </a:r>
          </a:p>
        </p:txBody>
      </p:sp>
      <p:sp>
        <p:nvSpPr>
          <p:cNvPr id="19" name="文本框 18"/>
          <p:cNvSpPr txBox="1"/>
          <p:nvPr/>
        </p:nvSpPr>
        <p:spPr>
          <a:xfrm>
            <a:off x="602041" y="5799597"/>
            <a:ext cx="2980470" cy="584775"/>
          </a:xfrm>
          <a:prstGeom prst="rect">
            <a:avLst/>
          </a:prstGeom>
          <a:noFill/>
        </p:spPr>
        <p:txBody>
          <a:bodyPr wrap="square" rtlCol="0">
            <a:spAutoFit/>
          </a:bodyPr>
          <a:lstStyle/>
          <a:p>
            <a:pPr algn="just"/>
            <a:r>
              <a:rPr lang="zh-CN" altLang="en-US" sz="1600">
                <a:solidFill>
                  <a:schemeClr val="accent2"/>
                </a:solidFill>
                <a:latin typeface="+mj-ea"/>
                <a:ea typeface="+mj-ea"/>
              </a:rPr>
              <a:t>请将手机调成会议模式，静音或震动状态。</a:t>
            </a:r>
          </a:p>
        </p:txBody>
      </p:sp>
      <p:sp>
        <p:nvSpPr>
          <p:cNvPr id="20" name="文本框 19"/>
          <p:cNvSpPr txBox="1"/>
          <p:nvPr/>
        </p:nvSpPr>
        <p:spPr>
          <a:xfrm>
            <a:off x="5186105" y="5421460"/>
            <a:ext cx="1723549" cy="400110"/>
          </a:xfrm>
          <a:prstGeom prst="rect">
            <a:avLst/>
          </a:prstGeom>
          <a:noFill/>
        </p:spPr>
        <p:txBody>
          <a:bodyPr wrap="none" rtlCol="0">
            <a:spAutoFit/>
          </a:bodyPr>
          <a:lstStyle/>
          <a:p>
            <a:pPr algn="ctr"/>
            <a:r>
              <a:rPr lang="zh-CN" altLang="en-US" sz="2000" b="1">
                <a:solidFill>
                  <a:schemeClr val="accent2"/>
                </a:solidFill>
                <a:latin typeface="+mj-ea"/>
                <a:ea typeface="+mj-ea"/>
              </a:rPr>
              <a:t>感谢您不吸烟</a:t>
            </a:r>
          </a:p>
        </p:txBody>
      </p:sp>
      <p:sp>
        <p:nvSpPr>
          <p:cNvPr id="21" name="文本框 20"/>
          <p:cNvSpPr txBox="1"/>
          <p:nvPr/>
        </p:nvSpPr>
        <p:spPr>
          <a:xfrm>
            <a:off x="4666031" y="5799211"/>
            <a:ext cx="2980470" cy="584775"/>
          </a:xfrm>
          <a:prstGeom prst="rect">
            <a:avLst/>
          </a:prstGeom>
          <a:noFill/>
        </p:spPr>
        <p:txBody>
          <a:bodyPr wrap="square" rtlCol="0">
            <a:spAutoFit/>
          </a:bodyPr>
          <a:lstStyle/>
          <a:p>
            <a:pPr algn="just"/>
            <a:r>
              <a:rPr lang="zh-CN" altLang="en-US" sz="1600">
                <a:solidFill>
                  <a:schemeClr val="accent2"/>
                </a:solidFill>
                <a:latin typeface="+mj-ea"/>
                <a:ea typeface="+mj-ea"/>
              </a:rPr>
              <a:t>为了您自己和他人的健康，请您不要吸烟。</a:t>
            </a:r>
          </a:p>
        </p:txBody>
      </p:sp>
    </p:spTree>
  </p:cSld>
  <p:clrMapOvr>
    <a:masterClrMapping/>
  </p:clrMapOvr>
  <mc:AlternateContent xmlns:mc="http://schemas.openxmlformats.org/markup-compatibility/2006" xmlns:p14="http://schemas.microsoft.com/office/powerpoint/2010/main">
    <mc:Choice Requires="p14">
      <p:transition p14:dur="100" advTm="4825">
        <p:cut/>
      </p:transition>
    </mc:Choice>
    <mc:Fallback xmlns="">
      <p:transition advTm="4825">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31"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300" fill="hold"/>
                                        <p:tgtEl>
                                          <p:spTgt spid="14"/>
                                        </p:tgtEl>
                                        <p:attrNameLst>
                                          <p:attrName>ppt_w</p:attrName>
                                        </p:attrNameLst>
                                      </p:cBhvr>
                                      <p:tavLst>
                                        <p:tav tm="0">
                                          <p:val>
                                            <p:fltVal val="0"/>
                                          </p:val>
                                        </p:tav>
                                        <p:tav tm="100000">
                                          <p:val>
                                            <p:strVal val="#ppt_w"/>
                                          </p:val>
                                        </p:tav>
                                      </p:tavLst>
                                    </p:anim>
                                    <p:anim calcmode="lin" valueType="num">
                                      <p:cBhvr>
                                        <p:cTn id="41" dur="300" fill="hold"/>
                                        <p:tgtEl>
                                          <p:spTgt spid="14"/>
                                        </p:tgtEl>
                                        <p:attrNameLst>
                                          <p:attrName>ppt_h</p:attrName>
                                        </p:attrNameLst>
                                      </p:cBhvr>
                                      <p:tavLst>
                                        <p:tav tm="0">
                                          <p:val>
                                            <p:fltVal val="0"/>
                                          </p:val>
                                        </p:tav>
                                        <p:tav tm="100000">
                                          <p:val>
                                            <p:strVal val="#ppt_h"/>
                                          </p:val>
                                        </p:tav>
                                      </p:tavLst>
                                    </p:anim>
                                    <p:anim calcmode="lin" valueType="num">
                                      <p:cBhvr>
                                        <p:cTn id="42" dur="300" fill="hold"/>
                                        <p:tgtEl>
                                          <p:spTgt spid="14"/>
                                        </p:tgtEl>
                                        <p:attrNameLst>
                                          <p:attrName>style.rotation</p:attrName>
                                        </p:attrNameLst>
                                      </p:cBhvr>
                                      <p:tavLst>
                                        <p:tav tm="0">
                                          <p:val>
                                            <p:fltVal val="90"/>
                                          </p:val>
                                        </p:tav>
                                        <p:tav tm="100000">
                                          <p:val>
                                            <p:fltVal val="0"/>
                                          </p:val>
                                        </p:tav>
                                      </p:tavLst>
                                    </p:anim>
                                    <p:animEffect transition="in" filter="fade">
                                      <p:cBhvr>
                                        <p:cTn id="43" dur="300"/>
                                        <p:tgtEl>
                                          <p:spTgt spid="14"/>
                                        </p:tgtEl>
                                      </p:cBhvr>
                                    </p:animEffect>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300"/>
                                        <p:tgtEl>
                                          <p:spTgt spid="15"/>
                                        </p:tgtEl>
                                      </p:cBhvr>
                                    </p:animEffect>
                                  </p:childTnLst>
                                </p:cTn>
                              </p:par>
                            </p:childTnLst>
                          </p:cTn>
                        </p:par>
                        <p:par>
                          <p:cTn id="48" fill="hold">
                            <p:stCondLst>
                              <p:cond delay="3000"/>
                            </p:stCondLst>
                            <p:childTnLst>
                              <p:par>
                                <p:cTn id="49" presetID="31"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p:cTn id="51" dur="300" fill="hold"/>
                                        <p:tgtEl>
                                          <p:spTgt spid="18"/>
                                        </p:tgtEl>
                                        <p:attrNameLst>
                                          <p:attrName>ppt_w</p:attrName>
                                        </p:attrNameLst>
                                      </p:cBhvr>
                                      <p:tavLst>
                                        <p:tav tm="0">
                                          <p:val>
                                            <p:fltVal val="0"/>
                                          </p:val>
                                        </p:tav>
                                        <p:tav tm="100000">
                                          <p:val>
                                            <p:strVal val="#ppt_w"/>
                                          </p:val>
                                        </p:tav>
                                      </p:tavLst>
                                    </p:anim>
                                    <p:anim calcmode="lin" valueType="num">
                                      <p:cBhvr>
                                        <p:cTn id="52" dur="300" fill="hold"/>
                                        <p:tgtEl>
                                          <p:spTgt spid="18"/>
                                        </p:tgtEl>
                                        <p:attrNameLst>
                                          <p:attrName>ppt_h</p:attrName>
                                        </p:attrNameLst>
                                      </p:cBhvr>
                                      <p:tavLst>
                                        <p:tav tm="0">
                                          <p:val>
                                            <p:fltVal val="0"/>
                                          </p:val>
                                        </p:tav>
                                        <p:tav tm="100000">
                                          <p:val>
                                            <p:strVal val="#ppt_h"/>
                                          </p:val>
                                        </p:tav>
                                      </p:tavLst>
                                    </p:anim>
                                    <p:anim calcmode="lin" valueType="num">
                                      <p:cBhvr>
                                        <p:cTn id="53" dur="300" fill="hold"/>
                                        <p:tgtEl>
                                          <p:spTgt spid="18"/>
                                        </p:tgtEl>
                                        <p:attrNameLst>
                                          <p:attrName>style.rotation</p:attrName>
                                        </p:attrNameLst>
                                      </p:cBhvr>
                                      <p:tavLst>
                                        <p:tav tm="0">
                                          <p:val>
                                            <p:fltVal val="90"/>
                                          </p:val>
                                        </p:tav>
                                        <p:tav tm="100000">
                                          <p:val>
                                            <p:fltVal val="0"/>
                                          </p:val>
                                        </p:tav>
                                      </p:tavLst>
                                    </p:anim>
                                    <p:animEffect transition="in" filter="fade">
                                      <p:cBhvr>
                                        <p:cTn id="54" dur="300"/>
                                        <p:tgtEl>
                                          <p:spTgt spid="18"/>
                                        </p:tgtEl>
                                      </p:cBhvr>
                                    </p:animEffect>
                                  </p:childTnLst>
                                </p:cTn>
                              </p:par>
                            </p:childTnLst>
                          </p:cTn>
                        </p:par>
                        <p:par>
                          <p:cTn id="55" fill="hold">
                            <p:stCondLst>
                              <p:cond delay="3500"/>
                            </p:stCondLst>
                            <p:childTnLst>
                              <p:par>
                                <p:cTn id="56" presetID="22" presetClass="entr" presetSubtype="8" fill="hold" grpId="0" nodeType="after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ipe(left)">
                                      <p:cBhvr>
                                        <p:cTn id="58" dur="300"/>
                                        <p:tgtEl>
                                          <p:spTgt spid="19"/>
                                        </p:tgtEl>
                                      </p:cBhvr>
                                    </p:animEffect>
                                  </p:childTnLst>
                                </p:cTn>
                              </p:par>
                            </p:childTnLst>
                          </p:cTn>
                        </p:par>
                        <p:par>
                          <p:cTn id="59" fill="hold">
                            <p:stCondLst>
                              <p:cond delay="4000"/>
                            </p:stCondLst>
                            <p:childTnLst>
                              <p:par>
                                <p:cTn id="60" presetID="31" presetClass="entr" presetSubtype="0" fill="hold" grpId="0" nodeType="after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300" fill="hold"/>
                                        <p:tgtEl>
                                          <p:spTgt spid="16"/>
                                        </p:tgtEl>
                                        <p:attrNameLst>
                                          <p:attrName>ppt_w</p:attrName>
                                        </p:attrNameLst>
                                      </p:cBhvr>
                                      <p:tavLst>
                                        <p:tav tm="0">
                                          <p:val>
                                            <p:fltVal val="0"/>
                                          </p:val>
                                        </p:tav>
                                        <p:tav tm="100000">
                                          <p:val>
                                            <p:strVal val="#ppt_w"/>
                                          </p:val>
                                        </p:tav>
                                      </p:tavLst>
                                    </p:anim>
                                    <p:anim calcmode="lin" valueType="num">
                                      <p:cBhvr>
                                        <p:cTn id="63" dur="300" fill="hold"/>
                                        <p:tgtEl>
                                          <p:spTgt spid="16"/>
                                        </p:tgtEl>
                                        <p:attrNameLst>
                                          <p:attrName>ppt_h</p:attrName>
                                        </p:attrNameLst>
                                      </p:cBhvr>
                                      <p:tavLst>
                                        <p:tav tm="0">
                                          <p:val>
                                            <p:fltVal val="0"/>
                                          </p:val>
                                        </p:tav>
                                        <p:tav tm="100000">
                                          <p:val>
                                            <p:strVal val="#ppt_h"/>
                                          </p:val>
                                        </p:tav>
                                      </p:tavLst>
                                    </p:anim>
                                    <p:anim calcmode="lin" valueType="num">
                                      <p:cBhvr>
                                        <p:cTn id="64" dur="300" fill="hold"/>
                                        <p:tgtEl>
                                          <p:spTgt spid="16"/>
                                        </p:tgtEl>
                                        <p:attrNameLst>
                                          <p:attrName>style.rotation</p:attrName>
                                        </p:attrNameLst>
                                      </p:cBhvr>
                                      <p:tavLst>
                                        <p:tav tm="0">
                                          <p:val>
                                            <p:fltVal val="90"/>
                                          </p:val>
                                        </p:tav>
                                        <p:tav tm="100000">
                                          <p:val>
                                            <p:fltVal val="0"/>
                                          </p:val>
                                        </p:tav>
                                      </p:tavLst>
                                    </p:anim>
                                    <p:animEffect transition="in" filter="fade">
                                      <p:cBhvr>
                                        <p:cTn id="65" dur="300"/>
                                        <p:tgtEl>
                                          <p:spTgt spid="16"/>
                                        </p:tgtEl>
                                      </p:cBhvr>
                                    </p:animEffect>
                                  </p:childTnLst>
                                </p:cTn>
                              </p:par>
                            </p:childTnLst>
                          </p:cTn>
                        </p:par>
                        <p:par>
                          <p:cTn id="66" fill="hold">
                            <p:stCondLst>
                              <p:cond delay="4500"/>
                            </p:stCondLst>
                            <p:childTnLst>
                              <p:par>
                                <p:cTn id="67" presetID="22" presetClass="entr" presetSubtype="8" fill="hold" grpId="0"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300"/>
                                        <p:tgtEl>
                                          <p:spTgt spid="17"/>
                                        </p:tgtEl>
                                      </p:cBhvr>
                                    </p:animEffect>
                                  </p:childTnLst>
                                </p:cTn>
                              </p:par>
                            </p:childTnLst>
                          </p:cTn>
                        </p:par>
                        <p:par>
                          <p:cTn id="70" fill="hold">
                            <p:stCondLst>
                              <p:cond delay="5000"/>
                            </p:stCondLst>
                            <p:childTnLst>
                              <p:par>
                                <p:cTn id="71" presetID="31" presetClass="entr" presetSubtype="0"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300" fill="hold"/>
                                        <p:tgtEl>
                                          <p:spTgt spid="20"/>
                                        </p:tgtEl>
                                        <p:attrNameLst>
                                          <p:attrName>ppt_w</p:attrName>
                                        </p:attrNameLst>
                                      </p:cBhvr>
                                      <p:tavLst>
                                        <p:tav tm="0">
                                          <p:val>
                                            <p:fltVal val="0"/>
                                          </p:val>
                                        </p:tav>
                                        <p:tav tm="100000">
                                          <p:val>
                                            <p:strVal val="#ppt_w"/>
                                          </p:val>
                                        </p:tav>
                                      </p:tavLst>
                                    </p:anim>
                                    <p:anim calcmode="lin" valueType="num">
                                      <p:cBhvr>
                                        <p:cTn id="74" dur="300" fill="hold"/>
                                        <p:tgtEl>
                                          <p:spTgt spid="20"/>
                                        </p:tgtEl>
                                        <p:attrNameLst>
                                          <p:attrName>ppt_h</p:attrName>
                                        </p:attrNameLst>
                                      </p:cBhvr>
                                      <p:tavLst>
                                        <p:tav tm="0">
                                          <p:val>
                                            <p:fltVal val="0"/>
                                          </p:val>
                                        </p:tav>
                                        <p:tav tm="100000">
                                          <p:val>
                                            <p:strVal val="#ppt_h"/>
                                          </p:val>
                                        </p:tav>
                                      </p:tavLst>
                                    </p:anim>
                                    <p:anim calcmode="lin" valueType="num">
                                      <p:cBhvr>
                                        <p:cTn id="75" dur="300" fill="hold"/>
                                        <p:tgtEl>
                                          <p:spTgt spid="20"/>
                                        </p:tgtEl>
                                        <p:attrNameLst>
                                          <p:attrName>style.rotation</p:attrName>
                                        </p:attrNameLst>
                                      </p:cBhvr>
                                      <p:tavLst>
                                        <p:tav tm="0">
                                          <p:val>
                                            <p:fltVal val="90"/>
                                          </p:val>
                                        </p:tav>
                                        <p:tav tm="100000">
                                          <p:val>
                                            <p:fltVal val="0"/>
                                          </p:val>
                                        </p:tav>
                                      </p:tavLst>
                                    </p:anim>
                                    <p:animEffect transition="in" filter="fade">
                                      <p:cBhvr>
                                        <p:cTn id="76" dur="300"/>
                                        <p:tgtEl>
                                          <p:spTgt spid="20"/>
                                        </p:tgtEl>
                                      </p:cBhvr>
                                    </p:animEffect>
                                  </p:childTnLst>
                                </p:cTn>
                              </p:par>
                            </p:childTnLst>
                          </p:cTn>
                        </p:par>
                        <p:par>
                          <p:cTn id="77" fill="hold">
                            <p:stCondLst>
                              <p:cond delay="5500"/>
                            </p:stCondLst>
                            <p:childTnLst>
                              <p:par>
                                <p:cTn id="78" presetID="22" presetClass="entr" presetSubtype="8" fill="hold" grpId="0" nodeType="afterEffect">
                                  <p:stCondLst>
                                    <p:cond delay="0"/>
                                  </p:stCondLst>
                                  <p:childTnLst>
                                    <p:set>
                                      <p:cBhvr>
                                        <p:cTn id="79" dur="1" fill="hold">
                                          <p:stCondLst>
                                            <p:cond delay="0"/>
                                          </p:stCondLst>
                                        </p:cTn>
                                        <p:tgtEl>
                                          <p:spTgt spid="21"/>
                                        </p:tgtEl>
                                        <p:attrNameLst>
                                          <p:attrName>style.visibility</p:attrName>
                                        </p:attrNameLst>
                                      </p:cBhvr>
                                      <p:to>
                                        <p:strVal val="visible"/>
                                      </p:to>
                                    </p:set>
                                    <p:animEffect transition="in" filter="wipe(left)">
                                      <p:cBhvr>
                                        <p:cTn id="80" dur="3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P spid="17" grpId="0"/>
      <p:bldP spid="18" grpId="0"/>
      <p:bldP spid="19"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bwMode="auto">
          <a:xfrm>
            <a:off x="1063573" y="3705101"/>
            <a:ext cx="10311844" cy="2671336"/>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8" name="矩形 27"/>
          <p:cNvSpPr/>
          <p:nvPr/>
        </p:nvSpPr>
        <p:spPr bwMode="auto">
          <a:xfrm>
            <a:off x="1063573" y="866272"/>
            <a:ext cx="10311844" cy="2671336"/>
          </a:xfrm>
          <a:prstGeom prst="rect">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的步骤二：</a:t>
            </a:r>
            <a:r>
              <a:rPr lang="zh-CN" altLang="en-US" sz="2800" b="1"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整顿</a:t>
            </a: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pic>
        <p:nvPicPr>
          <p:cNvPr id="2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5471" y="1205537"/>
            <a:ext cx="2989208" cy="19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3657" y="1205537"/>
            <a:ext cx="2989208" cy="19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0297" y="1205537"/>
            <a:ext cx="2989208" cy="199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36508" y="4031865"/>
            <a:ext cx="3004768" cy="2002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4387" y="4034570"/>
            <a:ext cx="3004768" cy="2002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1705" y="4034570"/>
            <a:ext cx="3004768" cy="2002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组合 18"/>
          <p:cNvGrpSpPr/>
          <p:nvPr/>
        </p:nvGrpSpPr>
        <p:grpSpPr>
          <a:xfrm>
            <a:off x="854242" y="866272"/>
            <a:ext cx="467911" cy="2671336"/>
            <a:chOff x="854242" y="866272"/>
            <a:chExt cx="467911" cy="2671336"/>
          </a:xfrm>
        </p:grpSpPr>
        <p:sp>
          <p:nvSpPr>
            <p:cNvPr id="3" name="矩形 2"/>
            <p:cNvSpPr/>
            <p:nvPr/>
          </p:nvSpPr>
          <p:spPr bwMode="auto">
            <a:xfrm>
              <a:off x="854242" y="866272"/>
              <a:ext cx="467911" cy="2671336"/>
            </a:xfrm>
            <a:prstGeom prst="rect">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30" name="文本框 29"/>
            <p:cNvSpPr txBox="1"/>
            <p:nvPr/>
          </p:nvSpPr>
          <p:spPr>
            <a:xfrm>
              <a:off x="860488" y="1452500"/>
              <a:ext cx="461665" cy="1246495"/>
            </a:xfrm>
            <a:prstGeom prst="rect">
              <a:avLst/>
            </a:prstGeom>
            <a:noFill/>
          </p:spPr>
          <p:txBody>
            <a:bodyPr vert="eaVert" wrap="none" rtlCol="0">
              <a:spAutoFit/>
            </a:bodyPr>
            <a:lstStyle/>
            <a:p>
              <a:pPr algn="l"/>
              <a:r>
                <a:rPr lang="zh-CN" altLang="en-US" dirty="0">
                  <a:solidFill>
                    <a:schemeClr val="accent2"/>
                  </a:solidFill>
                  <a:latin typeface="+mj-ea"/>
                  <a:ea typeface="+mj-ea"/>
                </a:rPr>
                <a:t>未实施整顿</a:t>
              </a:r>
            </a:p>
          </p:txBody>
        </p:sp>
      </p:grpSp>
      <p:grpSp>
        <p:nvGrpSpPr>
          <p:cNvPr id="20" name="组合 19"/>
          <p:cNvGrpSpPr/>
          <p:nvPr/>
        </p:nvGrpSpPr>
        <p:grpSpPr>
          <a:xfrm>
            <a:off x="854242" y="3705101"/>
            <a:ext cx="467911" cy="2671336"/>
            <a:chOff x="854242" y="3705101"/>
            <a:chExt cx="467911" cy="2671336"/>
          </a:xfrm>
        </p:grpSpPr>
        <p:sp>
          <p:nvSpPr>
            <p:cNvPr id="32" name="矩形 31"/>
            <p:cNvSpPr/>
            <p:nvPr/>
          </p:nvSpPr>
          <p:spPr bwMode="auto">
            <a:xfrm>
              <a:off x="854242" y="3705101"/>
              <a:ext cx="467911" cy="2671336"/>
            </a:xfrm>
            <a:prstGeom prst="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33" name="文本框 32"/>
            <p:cNvSpPr txBox="1"/>
            <p:nvPr/>
          </p:nvSpPr>
          <p:spPr>
            <a:xfrm>
              <a:off x="860488" y="4291329"/>
              <a:ext cx="461665" cy="1246495"/>
            </a:xfrm>
            <a:prstGeom prst="rect">
              <a:avLst/>
            </a:prstGeom>
            <a:noFill/>
          </p:spPr>
          <p:txBody>
            <a:bodyPr vert="eaVert" wrap="none" rtlCol="0">
              <a:spAutoFit/>
            </a:bodyPr>
            <a:lstStyle/>
            <a:p>
              <a:pPr algn="l"/>
              <a:r>
                <a:rPr lang="zh-CN" altLang="en-US" dirty="0">
                  <a:solidFill>
                    <a:schemeClr val="accent2"/>
                  </a:solidFill>
                  <a:latin typeface="+mj-ea"/>
                  <a:ea typeface="+mj-ea"/>
                </a:rPr>
                <a:t>实施整顿后</a:t>
              </a:r>
            </a:p>
          </p:txBody>
        </p:sp>
      </p:grpSp>
    </p:spTree>
  </p:cSld>
  <p:clrMapOvr>
    <a:masterClrMapping/>
  </p:clrMapOvr>
  <mc:AlternateContent xmlns:mc="http://schemas.openxmlformats.org/markup-compatibility/2006" xmlns:p14="http://schemas.microsoft.com/office/powerpoint/2010/main">
    <mc:Choice Requires="p14">
      <p:transition p14:dur="0" advTm="5720"/>
    </mc:Choice>
    <mc:Fallback xmlns="">
      <p:transition advTm="5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300" fill="hold"/>
                                        <p:tgtEl>
                                          <p:spTgt spid="19"/>
                                        </p:tgtEl>
                                        <p:attrNameLst>
                                          <p:attrName>ppt_w</p:attrName>
                                        </p:attrNameLst>
                                      </p:cBhvr>
                                      <p:tavLst>
                                        <p:tav tm="0">
                                          <p:val>
                                            <p:fltVal val="0"/>
                                          </p:val>
                                        </p:tav>
                                        <p:tav tm="100000">
                                          <p:val>
                                            <p:strVal val="#ppt_w"/>
                                          </p:val>
                                        </p:tav>
                                      </p:tavLst>
                                    </p:anim>
                                    <p:anim calcmode="lin" valueType="num">
                                      <p:cBhvr>
                                        <p:cTn id="8" dur="300" fill="hold"/>
                                        <p:tgtEl>
                                          <p:spTgt spid="19"/>
                                        </p:tgtEl>
                                        <p:attrNameLst>
                                          <p:attrName>ppt_h</p:attrName>
                                        </p:attrNameLst>
                                      </p:cBhvr>
                                      <p:tavLst>
                                        <p:tav tm="0">
                                          <p:val>
                                            <p:fltVal val="0"/>
                                          </p:val>
                                        </p:tav>
                                        <p:tav tm="100000">
                                          <p:val>
                                            <p:strVal val="#ppt_h"/>
                                          </p:val>
                                        </p:tav>
                                      </p:tavLst>
                                    </p:anim>
                                    <p:anim calcmode="lin" valueType="num">
                                      <p:cBhvr>
                                        <p:cTn id="9" dur="300" fill="hold"/>
                                        <p:tgtEl>
                                          <p:spTgt spid="19"/>
                                        </p:tgtEl>
                                        <p:attrNameLst>
                                          <p:attrName>style.rotation</p:attrName>
                                        </p:attrNameLst>
                                      </p:cBhvr>
                                      <p:tavLst>
                                        <p:tav tm="0">
                                          <p:val>
                                            <p:fltVal val="90"/>
                                          </p:val>
                                        </p:tav>
                                        <p:tav tm="100000">
                                          <p:val>
                                            <p:fltVal val="0"/>
                                          </p:val>
                                        </p:tav>
                                      </p:tavLst>
                                    </p:anim>
                                    <p:animEffect transition="in" filter="fade">
                                      <p:cBhvr>
                                        <p:cTn id="10" dur="300"/>
                                        <p:tgtEl>
                                          <p:spTgt spid="1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anim calcmode="lin" valueType="num">
                                      <p:cBhvr>
                                        <p:cTn id="19" dur="500" fill="hold"/>
                                        <p:tgtEl>
                                          <p:spTgt spid="21"/>
                                        </p:tgtEl>
                                        <p:attrNameLst>
                                          <p:attrName>ppt_x</p:attrName>
                                        </p:attrNameLst>
                                      </p:cBhvr>
                                      <p:tavLst>
                                        <p:tav tm="0">
                                          <p:val>
                                            <p:strVal val="#ppt_x"/>
                                          </p:val>
                                        </p:tav>
                                        <p:tav tm="100000">
                                          <p:val>
                                            <p:strVal val="#ppt_x"/>
                                          </p:val>
                                        </p:tav>
                                      </p:tavLst>
                                    </p:anim>
                                    <p:anim calcmode="lin" valueType="num">
                                      <p:cBhvr>
                                        <p:cTn id="20" dur="500" fill="hold"/>
                                        <p:tgtEl>
                                          <p:spTgt spid="21"/>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10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anim calcmode="lin" valueType="num">
                                      <p:cBhvr>
                                        <p:cTn id="24" dur="500" fill="hold"/>
                                        <p:tgtEl>
                                          <p:spTgt spid="22"/>
                                        </p:tgtEl>
                                        <p:attrNameLst>
                                          <p:attrName>ppt_x</p:attrName>
                                        </p:attrNameLst>
                                      </p:cBhvr>
                                      <p:tavLst>
                                        <p:tav tm="0">
                                          <p:val>
                                            <p:strVal val="#ppt_x"/>
                                          </p:val>
                                        </p:tav>
                                        <p:tav tm="100000">
                                          <p:val>
                                            <p:strVal val="#ppt_x"/>
                                          </p:val>
                                        </p:tav>
                                      </p:tavLst>
                                    </p:anim>
                                    <p:anim calcmode="lin" valueType="num">
                                      <p:cBhvr>
                                        <p:cTn id="25" dur="500" fill="hold"/>
                                        <p:tgtEl>
                                          <p:spTgt spid="22"/>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20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anim calcmode="lin" valueType="num">
                                      <p:cBhvr>
                                        <p:cTn id="29" dur="500" fill="hold"/>
                                        <p:tgtEl>
                                          <p:spTgt spid="23"/>
                                        </p:tgtEl>
                                        <p:attrNameLst>
                                          <p:attrName>ppt_x</p:attrName>
                                        </p:attrNameLst>
                                      </p:cBhvr>
                                      <p:tavLst>
                                        <p:tav tm="0">
                                          <p:val>
                                            <p:strVal val="#ppt_x"/>
                                          </p:val>
                                        </p:tav>
                                        <p:tav tm="100000">
                                          <p:val>
                                            <p:strVal val="#ppt_x"/>
                                          </p:val>
                                        </p:tav>
                                      </p:tavLst>
                                    </p:anim>
                                    <p:anim calcmode="lin" valueType="num">
                                      <p:cBhvr>
                                        <p:cTn id="30" dur="500" fill="hold"/>
                                        <p:tgtEl>
                                          <p:spTgt spid="23"/>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300" fill="hold"/>
                                        <p:tgtEl>
                                          <p:spTgt spid="20"/>
                                        </p:tgtEl>
                                        <p:attrNameLst>
                                          <p:attrName>ppt_w</p:attrName>
                                        </p:attrNameLst>
                                      </p:cBhvr>
                                      <p:tavLst>
                                        <p:tav tm="0">
                                          <p:val>
                                            <p:fltVal val="0"/>
                                          </p:val>
                                        </p:tav>
                                        <p:tav tm="100000">
                                          <p:val>
                                            <p:strVal val="#ppt_w"/>
                                          </p:val>
                                        </p:tav>
                                      </p:tavLst>
                                    </p:anim>
                                    <p:anim calcmode="lin" valueType="num">
                                      <p:cBhvr>
                                        <p:cTn id="35" dur="300" fill="hold"/>
                                        <p:tgtEl>
                                          <p:spTgt spid="20"/>
                                        </p:tgtEl>
                                        <p:attrNameLst>
                                          <p:attrName>ppt_h</p:attrName>
                                        </p:attrNameLst>
                                      </p:cBhvr>
                                      <p:tavLst>
                                        <p:tav tm="0">
                                          <p:val>
                                            <p:fltVal val="0"/>
                                          </p:val>
                                        </p:tav>
                                        <p:tav tm="100000">
                                          <p:val>
                                            <p:strVal val="#ppt_h"/>
                                          </p:val>
                                        </p:tav>
                                      </p:tavLst>
                                    </p:anim>
                                    <p:anim calcmode="lin" valueType="num">
                                      <p:cBhvr>
                                        <p:cTn id="36" dur="300" fill="hold"/>
                                        <p:tgtEl>
                                          <p:spTgt spid="20"/>
                                        </p:tgtEl>
                                        <p:attrNameLst>
                                          <p:attrName>style.rotation</p:attrName>
                                        </p:attrNameLst>
                                      </p:cBhvr>
                                      <p:tavLst>
                                        <p:tav tm="0">
                                          <p:val>
                                            <p:fltVal val="90"/>
                                          </p:val>
                                        </p:tav>
                                        <p:tav tm="100000">
                                          <p:val>
                                            <p:fltVal val="0"/>
                                          </p:val>
                                        </p:tav>
                                      </p:tavLst>
                                    </p:anim>
                                    <p:animEffect transition="in" filter="fade">
                                      <p:cBhvr>
                                        <p:cTn id="37" dur="300"/>
                                        <p:tgtEl>
                                          <p:spTgt spid="20"/>
                                        </p:tgtEl>
                                      </p:cBhvr>
                                    </p:animEffect>
                                  </p:childTnLst>
                                </p:cTn>
                              </p:par>
                            </p:childTnLst>
                          </p:cTn>
                        </p:par>
                        <p:par>
                          <p:cTn id="38" fill="hold">
                            <p:stCondLst>
                              <p:cond delay="2000"/>
                            </p:stCondLst>
                            <p:childTnLst>
                              <p:par>
                                <p:cTn id="39" presetID="22" presetClass="entr" presetSubtype="8"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500"/>
                                        <p:tgtEl>
                                          <p:spTgt spid="31"/>
                                        </p:tgtEl>
                                      </p:cBhvr>
                                    </p:animEffect>
                                  </p:childTnLst>
                                </p:cTn>
                              </p:par>
                            </p:childTnLst>
                          </p:cTn>
                        </p:par>
                        <p:par>
                          <p:cTn id="42" fill="hold">
                            <p:stCondLst>
                              <p:cond delay="2500"/>
                            </p:stCondLst>
                            <p:childTnLst>
                              <p:par>
                                <p:cTn id="43" presetID="42" presetClass="entr" presetSubtype="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anim calcmode="lin" valueType="num">
                                      <p:cBhvr>
                                        <p:cTn id="46" dur="500" fill="hold"/>
                                        <p:tgtEl>
                                          <p:spTgt spid="27"/>
                                        </p:tgtEl>
                                        <p:attrNameLst>
                                          <p:attrName>ppt_x</p:attrName>
                                        </p:attrNameLst>
                                      </p:cBhvr>
                                      <p:tavLst>
                                        <p:tav tm="0">
                                          <p:val>
                                            <p:strVal val="#ppt_x"/>
                                          </p:val>
                                        </p:tav>
                                        <p:tav tm="100000">
                                          <p:val>
                                            <p:strVal val="#ppt_x"/>
                                          </p:val>
                                        </p:tav>
                                      </p:tavLst>
                                    </p:anim>
                                    <p:anim calcmode="lin" valueType="num">
                                      <p:cBhvr>
                                        <p:cTn id="47" dur="500" fill="hold"/>
                                        <p:tgtEl>
                                          <p:spTgt spid="27"/>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anim calcmode="lin" valueType="num">
                                      <p:cBhvr>
                                        <p:cTn id="51" dur="500" fill="hold"/>
                                        <p:tgtEl>
                                          <p:spTgt spid="25"/>
                                        </p:tgtEl>
                                        <p:attrNameLst>
                                          <p:attrName>ppt_x</p:attrName>
                                        </p:attrNameLst>
                                      </p:cBhvr>
                                      <p:tavLst>
                                        <p:tav tm="0">
                                          <p:val>
                                            <p:strVal val="#ppt_x"/>
                                          </p:val>
                                        </p:tav>
                                        <p:tav tm="100000">
                                          <p:val>
                                            <p:strVal val="#ppt_x"/>
                                          </p:val>
                                        </p:tav>
                                      </p:tavLst>
                                    </p:anim>
                                    <p:anim calcmode="lin" valueType="num">
                                      <p:cBhvr>
                                        <p:cTn id="52" dur="500" fill="hold"/>
                                        <p:tgtEl>
                                          <p:spTgt spid="2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20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anim calcmode="lin" valueType="num">
                                      <p:cBhvr>
                                        <p:cTn id="56" dur="500" fill="hold"/>
                                        <p:tgtEl>
                                          <p:spTgt spid="24"/>
                                        </p:tgtEl>
                                        <p:attrNameLst>
                                          <p:attrName>ppt_x</p:attrName>
                                        </p:attrNameLst>
                                      </p:cBhvr>
                                      <p:tavLst>
                                        <p:tav tm="0">
                                          <p:val>
                                            <p:strVal val="#ppt_x"/>
                                          </p:val>
                                        </p:tav>
                                        <p:tav tm="100000">
                                          <p:val>
                                            <p:strVal val="#ppt_x"/>
                                          </p:val>
                                        </p:tav>
                                      </p:tavLst>
                                    </p:anim>
                                    <p:anim calcmode="lin" valueType="num">
                                      <p:cBhvr>
                                        <p:cTn id="57"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的步骤二：</a:t>
            </a:r>
            <a:r>
              <a:rPr lang="zh-CN" altLang="en-US" sz="2800" b="1"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整顿</a:t>
            </a: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4" name="Rectangle 2"/>
          <p:cNvSpPr txBox="1">
            <a:spLocks noChangeArrowheads="1"/>
          </p:cNvSpPr>
          <p:nvPr/>
        </p:nvSpPr>
        <p:spPr>
          <a:xfrm>
            <a:off x="2210594" y="765175"/>
            <a:ext cx="8075612" cy="5715000"/>
          </a:xfrm>
          <a:prstGeom prst="rect">
            <a:avLst/>
          </a:prstGeom>
        </p:spPr>
        <p:txBody>
          <a:bodyPr/>
          <a:lstStyle>
            <a:lvl1pPr marL="342900" indent="-342900" algn="l" rtl="0" fontAlgn="base">
              <a:spcBef>
                <a:spcPct val="20000"/>
              </a:spcBef>
              <a:spcAft>
                <a:spcPct val="0"/>
              </a:spcAft>
              <a:buChar char="•"/>
              <a:defRPr sz="2000">
                <a:solidFill>
                  <a:schemeClr val="accent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1"/>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a:lstStyle>
          <a:p>
            <a:pPr>
              <a:buFontTx/>
            </a:pPr>
            <a:endParaRPr lang="en-US" altLang="zh-CN" sz="2400" kern="0" dirty="0"/>
          </a:p>
        </p:txBody>
      </p:sp>
      <p:sp>
        <p:nvSpPr>
          <p:cNvPr id="3" name="矩形 2"/>
          <p:cNvSpPr/>
          <p:nvPr/>
        </p:nvSpPr>
        <p:spPr>
          <a:xfrm>
            <a:off x="5847816" y="1867852"/>
            <a:ext cx="6096000" cy="2031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en-US" altLang="zh-CN" dirty="0">
                <a:solidFill>
                  <a:schemeClr val="accent1"/>
                </a:solidFill>
                <a:latin typeface="+mj-ea"/>
                <a:ea typeface="+mj-ea"/>
              </a:rPr>
              <a:t>1</a:t>
            </a:r>
            <a:r>
              <a:rPr lang="zh-CN" altLang="en-US" dirty="0">
                <a:solidFill>
                  <a:schemeClr val="accent1"/>
                </a:solidFill>
                <a:latin typeface="+mj-ea"/>
                <a:ea typeface="+mj-ea"/>
              </a:rPr>
              <a:t>）只有主管零件与材料的供给人员才知道零件和材料放置的位置；</a:t>
            </a:r>
          </a:p>
          <a:p>
            <a:pPr algn="just"/>
            <a:r>
              <a:rPr lang="en-US" altLang="zh-CN" dirty="0">
                <a:solidFill>
                  <a:schemeClr val="accent1"/>
                </a:solidFill>
                <a:latin typeface="+mj-ea"/>
                <a:ea typeface="+mj-ea"/>
              </a:rPr>
              <a:t>2</a:t>
            </a:r>
            <a:r>
              <a:rPr lang="zh-CN" altLang="en-US" dirty="0">
                <a:solidFill>
                  <a:schemeClr val="accent1"/>
                </a:solidFill>
                <a:latin typeface="+mj-ea"/>
                <a:ea typeface="+mj-ea"/>
              </a:rPr>
              <a:t>）只有本人才知道更换工序的工具放在哪里；</a:t>
            </a:r>
          </a:p>
          <a:p>
            <a:pPr algn="just"/>
            <a:r>
              <a:rPr lang="en-US" altLang="zh-CN" dirty="0">
                <a:solidFill>
                  <a:schemeClr val="accent1"/>
                </a:solidFill>
                <a:latin typeface="+mj-ea"/>
                <a:ea typeface="+mj-ea"/>
              </a:rPr>
              <a:t>3</a:t>
            </a:r>
            <a:r>
              <a:rPr lang="zh-CN" altLang="en-US" dirty="0">
                <a:solidFill>
                  <a:schemeClr val="accent1"/>
                </a:solidFill>
                <a:latin typeface="+mj-ea"/>
                <a:ea typeface="+mj-ea"/>
              </a:rPr>
              <a:t>）不知道组装时用的扳手放到哪里去了；</a:t>
            </a:r>
          </a:p>
          <a:p>
            <a:pPr algn="just"/>
            <a:r>
              <a:rPr lang="en-US" altLang="zh-CN" dirty="0">
                <a:solidFill>
                  <a:schemeClr val="accent1"/>
                </a:solidFill>
                <a:latin typeface="+mj-ea"/>
                <a:ea typeface="+mj-ea"/>
              </a:rPr>
              <a:t>4</a:t>
            </a:r>
            <a:r>
              <a:rPr lang="zh-CN" altLang="en-US" dirty="0">
                <a:solidFill>
                  <a:schemeClr val="accent1"/>
                </a:solidFill>
                <a:latin typeface="+mj-ea"/>
                <a:ea typeface="+mj-ea"/>
              </a:rPr>
              <a:t>）去推手推车时，却发现它不在原来的地方；</a:t>
            </a:r>
          </a:p>
          <a:p>
            <a:pPr algn="just"/>
            <a:r>
              <a:rPr lang="en-US" altLang="zh-CN" dirty="0">
                <a:solidFill>
                  <a:schemeClr val="accent1"/>
                </a:solidFill>
                <a:latin typeface="+mj-ea"/>
                <a:ea typeface="+mj-ea"/>
              </a:rPr>
              <a:t>5</a:t>
            </a:r>
            <a:r>
              <a:rPr lang="zh-CN" altLang="en-US" dirty="0">
                <a:solidFill>
                  <a:schemeClr val="accent1"/>
                </a:solidFill>
                <a:latin typeface="+mj-ea"/>
                <a:ea typeface="+mj-ea"/>
              </a:rPr>
              <a:t>）在机器下面发现了一直在找的钳子；</a:t>
            </a:r>
          </a:p>
          <a:p>
            <a:pPr algn="just"/>
            <a:r>
              <a:rPr lang="en-US" altLang="zh-CN" dirty="0">
                <a:solidFill>
                  <a:schemeClr val="accent1"/>
                </a:solidFill>
                <a:latin typeface="+mj-ea"/>
                <a:ea typeface="+mj-ea"/>
              </a:rPr>
              <a:t>6</a:t>
            </a:r>
            <a:r>
              <a:rPr lang="zh-CN" altLang="en-US" dirty="0">
                <a:solidFill>
                  <a:schemeClr val="accent1"/>
                </a:solidFill>
                <a:latin typeface="+mj-ea"/>
                <a:ea typeface="+mj-ea"/>
              </a:rPr>
              <a:t>）一时找不到工具箱的钥匙</a:t>
            </a:r>
            <a:r>
              <a:rPr lang="en-US" altLang="zh-CN" dirty="0">
                <a:solidFill>
                  <a:schemeClr val="accent1"/>
                </a:solidFill>
                <a:latin typeface="+mj-ea"/>
                <a:ea typeface="+mj-ea"/>
              </a:rPr>
              <a:t>……   </a:t>
            </a:r>
          </a:p>
        </p:txBody>
      </p:sp>
      <p:grpSp>
        <p:nvGrpSpPr>
          <p:cNvPr id="20" name="组合 19"/>
          <p:cNvGrpSpPr/>
          <p:nvPr/>
        </p:nvGrpSpPr>
        <p:grpSpPr>
          <a:xfrm>
            <a:off x="520883" y="4691147"/>
            <a:ext cx="6210953" cy="499701"/>
            <a:chOff x="1129829" y="4156521"/>
            <a:chExt cx="6210953" cy="499701"/>
          </a:xfrm>
        </p:grpSpPr>
        <p:sp>
          <p:nvSpPr>
            <p:cNvPr id="40" name="箭头: 五边形 39"/>
            <p:cNvSpPr/>
            <p:nvPr/>
          </p:nvSpPr>
          <p:spPr bwMode="auto">
            <a:xfrm>
              <a:off x="1129829" y="4156521"/>
              <a:ext cx="6210953" cy="499701"/>
            </a:xfrm>
            <a:prstGeom prst="homePlate">
              <a:avLst>
                <a:gd name="adj" fmla="val 36038"/>
              </a:avLst>
            </a:prstGeom>
            <a:gradFill>
              <a:gsLst>
                <a:gs pos="60000">
                  <a:schemeClr val="bg1"/>
                </a:gs>
                <a:gs pos="0">
                  <a:srgbClr val="57D2E7"/>
                </a:gs>
                <a:gs pos="100000">
                  <a:srgbClr val="1BA8B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37" name="矩形 36"/>
            <p:cNvSpPr/>
            <p:nvPr/>
          </p:nvSpPr>
          <p:spPr>
            <a:xfrm>
              <a:off x="1233090" y="4175538"/>
              <a:ext cx="4340757"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400" dirty="0">
                  <a:solidFill>
                    <a:schemeClr val="accent2"/>
                  </a:solidFill>
                  <a:latin typeface="+mj-ea"/>
                  <a:ea typeface="+mj-ea"/>
                </a:rPr>
                <a:t>整顿的推进的重点</a:t>
              </a:r>
            </a:p>
          </p:txBody>
        </p:sp>
      </p:grpSp>
      <p:sp>
        <p:nvSpPr>
          <p:cNvPr id="38" name="矩形 37"/>
          <p:cNvSpPr/>
          <p:nvPr/>
        </p:nvSpPr>
        <p:spPr>
          <a:xfrm>
            <a:off x="635836" y="5326434"/>
            <a:ext cx="6096000" cy="12003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en-US" altLang="zh-CN" dirty="0">
                <a:solidFill>
                  <a:schemeClr val="accent1"/>
                </a:solidFill>
                <a:latin typeface="+mj-ea"/>
                <a:ea typeface="+mj-ea"/>
              </a:rPr>
              <a:t>1</a:t>
            </a:r>
            <a:r>
              <a:rPr lang="zh-CN" altLang="en-US" dirty="0">
                <a:solidFill>
                  <a:schemeClr val="accent1"/>
                </a:solidFill>
                <a:latin typeface="+mj-ea"/>
                <a:ea typeface="+mj-ea"/>
              </a:rPr>
              <a:t>）彻底的进行整理过</a:t>
            </a:r>
          </a:p>
          <a:p>
            <a:pPr algn="just"/>
            <a:r>
              <a:rPr lang="en-US" altLang="zh-CN" dirty="0">
                <a:solidFill>
                  <a:schemeClr val="accent1"/>
                </a:solidFill>
                <a:latin typeface="+mj-ea"/>
                <a:ea typeface="+mj-ea"/>
              </a:rPr>
              <a:t>2</a:t>
            </a:r>
            <a:r>
              <a:rPr lang="zh-CN" altLang="en-US" dirty="0">
                <a:solidFill>
                  <a:schemeClr val="accent1"/>
                </a:solidFill>
                <a:latin typeface="+mj-ea"/>
                <a:ea typeface="+mj-ea"/>
              </a:rPr>
              <a:t>）确定放置场所</a:t>
            </a:r>
          </a:p>
          <a:p>
            <a:pPr algn="just"/>
            <a:r>
              <a:rPr lang="en-US" altLang="zh-CN" dirty="0">
                <a:solidFill>
                  <a:schemeClr val="accent1"/>
                </a:solidFill>
                <a:latin typeface="+mj-ea"/>
                <a:ea typeface="+mj-ea"/>
              </a:rPr>
              <a:t>3</a:t>
            </a:r>
            <a:r>
              <a:rPr lang="zh-CN" altLang="en-US" dirty="0">
                <a:solidFill>
                  <a:schemeClr val="accent1"/>
                </a:solidFill>
                <a:latin typeface="+mj-ea"/>
                <a:ea typeface="+mj-ea"/>
              </a:rPr>
              <a:t>）规定放置方法</a:t>
            </a:r>
          </a:p>
          <a:p>
            <a:pPr algn="just"/>
            <a:r>
              <a:rPr lang="en-US" altLang="zh-CN" dirty="0">
                <a:solidFill>
                  <a:schemeClr val="accent1"/>
                </a:solidFill>
                <a:latin typeface="+mj-ea"/>
                <a:ea typeface="+mj-ea"/>
              </a:rPr>
              <a:t>4</a:t>
            </a:r>
            <a:r>
              <a:rPr lang="zh-CN" altLang="en-US" dirty="0">
                <a:solidFill>
                  <a:schemeClr val="accent1"/>
                </a:solidFill>
                <a:latin typeface="+mj-ea"/>
                <a:ea typeface="+mj-ea"/>
              </a:rPr>
              <a:t>）进行标识 </a:t>
            </a:r>
            <a:endParaRPr lang="en-US" altLang="zh-CN" dirty="0">
              <a:solidFill>
                <a:schemeClr val="accent1"/>
              </a:solidFill>
              <a:latin typeface="+mj-ea"/>
              <a:ea typeface="+mj-ea"/>
            </a:endParaRPr>
          </a:p>
        </p:txBody>
      </p:sp>
      <p:grpSp>
        <p:nvGrpSpPr>
          <p:cNvPr id="19" name="组合 18"/>
          <p:cNvGrpSpPr/>
          <p:nvPr/>
        </p:nvGrpSpPr>
        <p:grpSpPr>
          <a:xfrm>
            <a:off x="6043959" y="1276792"/>
            <a:ext cx="5899857" cy="499701"/>
            <a:chOff x="1440925" y="1196752"/>
            <a:chExt cx="5899857" cy="499701"/>
          </a:xfrm>
        </p:grpSpPr>
        <p:sp>
          <p:nvSpPr>
            <p:cNvPr id="39" name="箭头: 五边形 38"/>
            <p:cNvSpPr/>
            <p:nvPr/>
          </p:nvSpPr>
          <p:spPr bwMode="auto">
            <a:xfrm>
              <a:off x="1441802" y="1196752"/>
              <a:ext cx="5898980" cy="499701"/>
            </a:xfrm>
            <a:prstGeom prst="homePlate">
              <a:avLst>
                <a:gd name="adj" fmla="val 36038"/>
              </a:avLst>
            </a:prstGeom>
            <a:gradFill>
              <a:gsLst>
                <a:gs pos="60000">
                  <a:schemeClr val="bg1"/>
                </a:gs>
                <a:gs pos="0">
                  <a:srgbClr val="57D2E7"/>
                </a:gs>
                <a:gs pos="100000">
                  <a:srgbClr val="1BA8B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dirty="0">
                <a:solidFill>
                  <a:schemeClr val="accent2"/>
                </a:solidFill>
                <a:latin typeface="+mj-ea"/>
                <a:ea typeface="+mj-ea"/>
              </a:endParaRPr>
            </a:p>
          </p:txBody>
        </p:sp>
        <p:sp>
          <p:nvSpPr>
            <p:cNvPr id="36" name="矩形 35"/>
            <p:cNvSpPr/>
            <p:nvPr/>
          </p:nvSpPr>
          <p:spPr>
            <a:xfrm>
              <a:off x="1440925" y="1215769"/>
              <a:ext cx="4340757"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400" dirty="0">
                  <a:solidFill>
                    <a:schemeClr val="accent2"/>
                  </a:solidFill>
                  <a:latin typeface="+mj-ea"/>
                  <a:ea typeface="+mj-ea"/>
                </a:rPr>
                <a:t>不进行彻底整顿时的现状</a:t>
              </a:r>
            </a:p>
          </p:txBody>
        </p:sp>
      </p:grpSp>
      <p:pic>
        <p:nvPicPr>
          <p:cNvPr id="4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510" y="1438595"/>
            <a:ext cx="2490168" cy="166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4220" y="2475001"/>
            <a:ext cx="2431972" cy="162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2301" y="4556693"/>
            <a:ext cx="2427523" cy="1618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矩形 44"/>
          <p:cNvSpPr/>
          <p:nvPr/>
        </p:nvSpPr>
        <p:spPr>
          <a:xfrm>
            <a:off x="682814" y="3070846"/>
            <a:ext cx="2031325" cy="3385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1600" dirty="0">
                <a:solidFill>
                  <a:schemeClr val="accent1"/>
                </a:solidFill>
                <a:latin typeface="+mj-ea"/>
                <a:ea typeface="+mj-ea"/>
              </a:rPr>
              <a:t>文件定置管理案例</a:t>
            </a:r>
          </a:p>
        </p:txBody>
      </p:sp>
      <p:sp>
        <p:nvSpPr>
          <p:cNvPr id="46" name="矩形 45"/>
          <p:cNvSpPr/>
          <p:nvPr/>
        </p:nvSpPr>
        <p:spPr>
          <a:xfrm>
            <a:off x="3272028" y="4155453"/>
            <a:ext cx="2031325" cy="3385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1600" dirty="0">
                <a:solidFill>
                  <a:schemeClr val="accent1"/>
                </a:solidFill>
                <a:latin typeface="+mj-ea"/>
                <a:ea typeface="+mj-ea"/>
              </a:rPr>
              <a:t>区域规划案例</a:t>
            </a:r>
          </a:p>
        </p:txBody>
      </p:sp>
      <p:sp>
        <p:nvSpPr>
          <p:cNvPr id="47" name="矩形 46"/>
          <p:cNvSpPr/>
          <p:nvPr/>
        </p:nvSpPr>
        <p:spPr>
          <a:xfrm>
            <a:off x="7991168" y="6182896"/>
            <a:ext cx="2031325" cy="3385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1600" dirty="0">
                <a:solidFill>
                  <a:schemeClr val="accent1"/>
                </a:solidFill>
                <a:latin typeface="+mj-ea"/>
                <a:ea typeface="+mj-ea"/>
              </a:rPr>
              <a:t>物品分类案例</a:t>
            </a:r>
          </a:p>
        </p:txBody>
      </p:sp>
    </p:spTree>
  </p:cSld>
  <p:clrMapOvr>
    <a:masterClrMapping/>
  </p:clrMapOvr>
  <mc:AlternateContent xmlns:mc="http://schemas.openxmlformats.org/markup-compatibility/2006" xmlns:p14="http://schemas.microsoft.com/office/powerpoint/2010/main">
    <mc:Choice Requires="p14">
      <p:transition p14:dur="0" advTm="6039"/>
    </mc:Choice>
    <mc:Fallback xmlns="">
      <p:transition advTm="6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up)">
                                      <p:cBhvr>
                                        <p:cTn id="21" dur="500"/>
                                        <p:tgtEl>
                                          <p:spTgt spid="3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p:cTn id="25" dur="500" fill="hold"/>
                                        <p:tgtEl>
                                          <p:spTgt spid="41"/>
                                        </p:tgtEl>
                                        <p:attrNameLst>
                                          <p:attrName>ppt_w</p:attrName>
                                        </p:attrNameLst>
                                      </p:cBhvr>
                                      <p:tavLst>
                                        <p:tav tm="0">
                                          <p:val>
                                            <p:fltVal val="0"/>
                                          </p:val>
                                        </p:tav>
                                        <p:tav tm="100000">
                                          <p:val>
                                            <p:strVal val="#ppt_w"/>
                                          </p:val>
                                        </p:tav>
                                      </p:tavLst>
                                    </p:anim>
                                    <p:anim calcmode="lin" valueType="num">
                                      <p:cBhvr>
                                        <p:cTn id="26" dur="500" fill="hold"/>
                                        <p:tgtEl>
                                          <p:spTgt spid="41"/>
                                        </p:tgtEl>
                                        <p:attrNameLst>
                                          <p:attrName>ppt_h</p:attrName>
                                        </p:attrNameLst>
                                      </p:cBhvr>
                                      <p:tavLst>
                                        <p:tav tm="0">
                                          <p:val>
                                            <p:fltVal val="0"/>
                                          </p:val>
                                        </p:tav>
                                        <p:tav tm="100000">
                                          <p:val>
                                            <p:strVal val="#ppt_h"/>
                                          </p:val>
                                        </p:tav>
                                      </p:tavLst>
                                    </p:anim>
                                    <p:animEffect transition="in" filter="fade">
                                      <p:cBhvr>
                                        <p:cTn id="27" dur="500"/>
                                        <p:tgtEl>
                                          <p:spTgt spid="41"/>
                                        </p:tgtEl>
                                      </p:cBhvr>
                                    </p:animEffect>
                                  </p:childTnLst>
                                </p:cTn>
                              </p:par>
                              <p:par>
                                <p:cTn id="28" presetID="53" presetClass="entr" presetSubtype="16"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 calcmode="lin" valueType="num">
                                      <p:cBhvr>
                                        <p:cTn id="30" dur="500" fill="hold"/>
                                        <p:tgtEl>
                                          <p:spTgt spid="43"/>
                                        </p:tgtEl>
                                        <p:attrNameLst>
                                          <p:attrName>ppt_w</p:attrName>
                                        </p:attrNameLst>
                                      </p:cBhvr>
                                      <p:tavLst>
                                        <p:tav tm="0">
                                          <p:val>
                                            <p:fltVal val="0"/>
                                          </p:val>
                                        </p:tav>
                                        <p:tav tm="100000">
                                          <p:val>
                                            <p:strVal val="#ppt_w"/>
                                          </p:val>
                                        </p:tav>
                                      </p:tavLst>
                                    </p:anim>
                                    <p:anim calcmode="lin" valueType="num">
                                      <p:cBhvr>
                                        <p:cTn id="31" dur="500" fill="hold"/>
                                        <p:tgtEl>
                                          <p:spTgt spid="43"/>
                                        </p:tgtEl>
                                        <p:attrNameLst>
                                          <p:attrName>ppt_h</p:attrName>
                                        </p:attrNameLst>
                                      </p:cBhvr>
                                      <p:tavLst>
                                        <p:tav tm="0">
                                          <p:val>
                                            <p:fltVal val="0"/>
                                          </p:val>
                                        </p:tav>
                                        <p:tav tm="100000">
                                          <p:val>
                                            <p:strVal val="#ppt_h"/>
                                          </p:val>
                                        </p:tav>
                                      </p:tavLst>
                                    </p:anim>
                                    <p:animEffect transition="in" filter="fade">
                                      <p:cBhvr>
                                        <p:cTn id="32" dur="500"/>
                                        <p:tgtEl>
                                          <p:spTgt spid="43"/>
                                        </p:tgtEl>
                                      </p:cBhvr>
                                    </p:animEffect>
                                  </p:childTnLst>
                                </p:cTn>
                              </p:par>
                              <p:par>
                                <p:cTn id="33" presetID="53" presetClass="entr" presetSubtype="16"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childTnLst>
                          </p:cTn>
                        </p:par>
                        <p:par>
                          <p:cTn id="38" fill="hold">
                            <p:stCondLst>
                              <p:cond delay="2500"/>
                            </p:stCondLst>
                            <p:childTnLst>
                              <p:par>
                                <p:cTn id="39" presetID="42" presetClass="entr" presetSubtype="0" fill="hold" grpId="0" nodeType="after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fade">
                                      <p:cBhvr>
                                        <p:cTn id="41" dur="500"/>
                                        <p:tgtEl>
                                          <p:spTgt spid="45"/>
                                        </p:tgtEl>
                                      </p:cBhvr>
                                    </p:animEffect>
                                    <p:anim calcmode="lin" valueType="num">
                                      <p:cBhvr>
                                        <p:cTn id="42" dur="500" fill="hold"/>
                                        <p:tgtEl>
                                          <p:spTgt spid="45"/>
                                        </p:tgtEl>
                                        <p:attrNameLst>
                                          <p:attrName>ppt_x</p:attrName>
                                        </p:attrNameLst>
                                      </p:cBhvr>
                                      <p:tavLst>
                                        <p:tav tm="0">
                                          <p:val>
                                            <p:strVal val="#ppt_x"/>
                                          </p:val>
                                        </p:tav>
                                        <p:tav tm="100000">
                                          <p:val>
                                            <p:strVal val="#ppt_x"/>
                                          </p:val>
                                        </p:tav>
                                      </p:tavLst>
                                    </p:anim>
                                    <p:anim calcmode="lin" valueType="num">
                                      <p:cBhvr>
                                        <p:cTn id="43" dur="500" fill="hold"/>
                                        <p:tgtEl>
                                          <p:spTgt spid="4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anim calcmode="lin" valueType="num">
                                      <p:cBhvr>
                                        <p:cTn id="47" dur="500" fill="hold"/>
                                        <p:tgtEl>
                                          <p:spTgt spid="46"/>
                                        </p:tgtEl>
                                        <p:attrNameLst>
                                          <p:attrName>ppt_x</p:attrName>
                                        </p:attrNameLst>
                                      </p:cBhvr>
                                      <p:tavLst>
                                        <p:tav tm="0">
                                          <p:val>
                                            <p:strVal val="#ppt_x"/>
                                          </p:val>
                                        </p:tav>
                                        <p:tav tm="100000">
                                          <p:val>
                                            <p:strVal val="#ppt_x"/>
                                          </p:val>
                                        </p:tav>
                                      </p:tavLst>
                                    </p:anim>
                                    <p:anim calcmode="lin" valueType="num">
                                      <p:cBhvr>
                                        <p:cTn id="48" dur="500" fill="hold"/>
                                        <p:tgtEl>
                                          <p:spTgt spid="4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anim calcmode="lin" valueType="num">
                                      <p:cBhvr>
                                        <p:cTn id="52" dur="500" fill="hold"/>
                                        <p:tgtEl>
                                          <p:spTgt spid="47"/>
                                        </p:tgtEl>
                                        <p:attrNameLst>
                                          <p:attrName>ppt_x</p:attrName>
                                        </p:attrNameLst>
                                      </p:cBhvr>
                                      <p:tavLst>
                                        <p:tav tm="0">
                                          <p:val>
                                            <p:strVal val="#ppt_x"/>
                                          </p:val>
                                        </p:tav>
                                        <p:tav tm="100000">
                                          <p:val>
                                            <p:strVal val="#ppt_x"/>
                                          </p:val>
                                        </p:tav>
                                      </p:tavLst>
                                    </p:anim>
                                    <p:anim calcmode="lin" valueType="num">
                                      <p:cBhvr>
                                        <p:cTn id="53" dur="5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8" grpId="0"/>
      <p:bldP spid="45" grpId="0"/>
      <p:bldP spid="46" grpId="0"/>
      <p:bldP spid="4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的步骤二：</a:t>
            </a:r>
            <a:r>
              <a:rPr lang="zh-CN" altLang="en-US" sz="2800" b="1"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整顿</a:t>
            </a: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4" name="组合 3"/>
          <p:cNvGrpSpPr/>
          <p:nvPr/>
        </p:nvGrpSpPr>
        <p:grpSpPr>
          <a:xfrm>
            <a:off x="990438" y="4264588"/>
            <a:ext cx="5836459" cy="499701"/>
            <a:chOff x="990438" y="4264588"/>
            <a:chExt cx="5836459" cy="499701"/>
          </a:xfrm>
        </p:grpSpPr>
        <p:sp>
          <p:nvSpPr>
            <p:cNvPr id="22" name="箭头: 五边形 21"/>
            <p:cNvSpPr/>
            <p:nvPr/>
          </p:nvSpPr>
          <p:spPr bwMode="auto">
            <a:xfrm>
              <a:off x="990438" y="4264588"/>
              <a:ext cx="5836459" cy="499701"/>
            </a:xfrm>
            <a:prstGeom prst="homePlate">
              <a:avLst>
                <a:gd name="adj" fmla="val 36038"/>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24" name="矩形 23"/>
            <p:cNvSpPr/>
            <p:nvPr/>
          </p:nvSpPr>
          <p:spPr>
            <a:xfrm>
              <a:off x="1093700" y="4283605"/>
              <a:ext cx="3114309"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400" dirty="0">
                  <a:solidFill>
                    <a:schemeClr val="accent2"/>
                  </a:solidFill>
                  <a:latin typeface="+mj-ea"/>
                  <a:ea typeface="+mj-ea"/>
                </a:rPr>
                <a:t>整顿实施的主要方法 </a:t>
              </a:r>
            </a:p>
          </p:txBody>
        </p:sp>
      </p:grpSp>
      <p:sp>
        <p:nvSpPr>
          <p:cNvPr id="25" name="矩形 24"/>
          <p:cNvSpPr/>
          <p:nvPr/>
        </p:nvSpPr>
        <p:spPr>
          <a:xfrm>
            <a:off x="1180757" y="4816817"/>
            <a:ext cx="2628243" cy="10156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en-US" altLang="zh-CN" sz="2000" dirty="0">
                <a:solidFill>
                  <a:schemeClr val="accent1"/>
                </a:solidFill>
                <a:latin typeface="+mj-ea"/>
                <a:ea typeface="+mj-ea"/>
              </a:rPr>
              <a:t>1</a:t>
            </a:r>
            <a:r>
              <a:rPr lang="zh-CN" altLang="en-US" sz="2000" dirty="0">
                <a:solidFill>
                  <a:schemeClr val="accent1"/>
                </a:solidFill>
                <a:latin typeface="+mj-ea"/>
                <a:ea typeface="+mj-ea"/>
              </a:rPr>
              <a:t>）定置管理法</a:t>
            </a:r>
          </a:p>
          <a:p>
            <a:pPr algn="just"/>
            <a:r>
              <a:rPr lang="en-US" altLang="zh-CN" sz="2000" dirty="0">
                <a:solidFill>
                  <a:schemeClr val="accent1"/>
                </a:solidFill>
                <a:latin typeface="+mj-ea"/>
                <a:ea typeface="+mj-ea"/>
              </a:rPr>
              <a:t>2</a:t>
            </a:r>
            <a:r>
              <a:rPr lang="zh-CN" altLang="en-US" sz="2000" dirty="0">
                <a:solidFill>
                  <a:schemeClr val="accent1"/>
                </a:solidFill>
                <a:latin typeface="+mj-ea"/>
                <a:ea typeface="+mj-ea"/>
              </a:rPr>
              <a:t>）油漆作战法</a:t>
            </a:r>
          </a:p>
          <a:p>
            <a:pPr algn="just"/>
            <a:r>
              <a:rPr lang="en-US" altLang="zh-CN" sz="2000" dirty="0">
                <a:solidFill>
                  <a:schemeClr val="accent1"/>
                </a:solidFill>
                <a:latin typeface="+mj-ea"/>
                <a:ea typeface="+mj-ea"/>
              </a:rPr>
              <a:t>3</a:t>
            </a:r>
            <a:r>
              <a:rPr lang="zh-CN" altLang="en-US" sz="2000" dirty="0">
                <a:solidFill>
                  <a:schemeClr val="accent1"/>
                </a:solidFill>
                <a:latin typeface="+mj-ea"/>
                <a:ea typeface="+mj-ea"/>
              </a:rPr>
              <a:t>）形迹管理法</a:t>
            </a:r>
          </a:p>
        </p:txBody>
      </p:sp>
      <p:grpSp>
        <p:nvGrpSpPr>
          <p:cNvPr id="3" name="组合 2"/>
          <p:cNvGrpSpPr/>
          <p:nvPr/>
        </p:nvGrpSpPr>
        <p:grpSpPr>
          <a:xfrm>
            <a:off x="6396843" y="1420131"/>
            <a:ext cx="5802351" cy="511686"/>
            <a:chOff x="1024547" y="1420131"/>
            <a:chExt cx="5802351" cy="511686"/>
          </a:xfrm>
        </p:grpSpPr>
        <p:sp>
          <p:nvSpPr>
            <p:cNvPr id="27" name="箭头: 五边形 26"/>
            <p:cNvSpPr/>
            <p:nvPr/>
          </p:nvSpPr>
          <p:spPr bwMode="auto">
            <a:xfrm>
              <a:off x="1024547" y="1420131"/>
              <a:ext cx="5802351" cy="499701"/>
            </a:xfrm>
            <a:prstGeom prst="homePlate">
              <a:avLst>
                <a:gd name="adj" fmla="val 36038"/>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28" name="矩形 27"/>
            <p:cNvSpPr/>
            <p:nvPr/>
          </p:nvSpPr>
          <p:spPr>
            <a:xfrm>
              <a:off x="1127808" y="1470152"/>
              <a:ext cx="4340757"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400" dirty="0">
                  <a:solidFill>
                    <a:schemeClr val="accent2"/>
                  </a:solidFill>
                  <a:latin typeface="+mj-ea"/>
                  <a:ea typeface="+mj-ea"/>
                </a:rPr>
                <a:t>整顿推进的步骤</a:t>
              </a:r>
            </a:p>
          </p:txBody>
        </p:sp>
      </p:grpSp>
      <p:sp>
        <p:nvSpPr>
          <p:cNvPr id="29" name="AutoShape 9"/>
          <p:cNvSpPr>
            <a:spLocks noChangeArrowheads="1"/>
          </p:cNvSpPr>
          <p:nvPr/>
        </p:nvSpPr>
        <p:spPr bwMode="auto">
          <a:xfrm>
            <a:off x="7287491" y="2178616"/>
            <a:ext cx="1011481" cy="1189532"/>
          </a:xfrm>
          <a:prstGeom prst="chevron">
            <a:avLst>
              <a:gd name="adj" fmla="val 17688"/>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dirty="0">
              <a:solidFill>
                <a:schemeClr val="accent2"/>
              </a:solidFill>
              <a:latin typeface="+mj-ea"/>
              <a:ea typeface="+mj-ea"/>
            </a:endParaRPr>
          </a:p>
        </p:txBody>
      </p:sp>
      <p:sp>
        <p:nvSpPr>
          <p:cNvPr id="30" name="AutoShape 10"/>
          <p:cNvSpPr>
            <a:spLocks noChangeArrowheads="1"/>
          </p:cNvSpPr>
          <p:nvPr/>
        </p:nvSpPr>
        <p:spPr bwMode="auto">
          <a:xfrm>
            <a:off x="6420797" y="2178616"/>
            <a:ext cx="962527" cy="1189532"/>
          </a:xfrm>
          <a:prstGeom prst="homePlate">
            <a:avLst>
              <a:gd name="adj" fmla="val 17858"/>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dirty="0">
              <a:solidFill>
                <a:schemeClr val="accent2"/>
              </a:solidFill>
              <a:latin typeface="+mj-ea"/>
              <a:ea typeface="+mj-ea"/>
            </a:endParaRPr>
          </a:p>
        </p:txBody>
      </p:sp>
      <p:sp>
        <p:nvSpPr>
          <p:cNvPr id="34" name="矩形 33"/>
          <p:cNvSpPr/>
          <p:nvPr/>
        </p:nvSpPr>
        <p:spPr>
          <a:xfrm>
            <a:off x="6517051" y="2419439"/>
            <a:ext cx="740928" cy="646331"/>
          </a:xfrm>
          <a:prstGeom prst="rect">
            <a:avLst/>
          </a:prstGeom>
        </p:spPr>
        <p:txBody>
          <a:bodyPr wrap="square">
            <a:spAutoFit/>
          </a:bodyPr>
          <a:lstStyle/>
          <a:p>
            <a:pPr algn="ctr"/>
            <a:r>
              <a:rPr lang="zh-CN" altLang="en-US" dirty="0">
                <a:solidFill>
                  <a:schemeClr val="accent2"/>
                </a:solidFill>
                <a:latin typeface="微软雅黑" panose="020B0503020204020204" pitchFamily="34" charset="-122"/>
                <a:ea typeface="微软雅黑" panose="020B0503020204020204" pitchFamily="34" charset="-122"/>
              </a:rPr>
              <a:t>分析现状</a:t>
            </a:r>
            <a:endParaRPr lang="en-US" altLang="zh-CN" dirty="0">
              <a:solidFill>
                <a:schemeClr val="accent2"/>
              </a:solidFill>
              <a:latin typeface="微软雅黑" panose="020B0503020204020204" pitchFamily="34" charset="-122"/>
              <a:ea typeface="微软雅黑" panose="020B0503020204020204" pitchFamily="34" charset="-122"/>
            </a:endParaRPr>
          </a:p>
        </p:txBody>
      </p:sp>
      <p:sp>
        <p:nvSpPr>
          <p:cNvPr id="35" name="矩形 34"/>
          <p:cNvSpPr/>
          <p:nvPr/>
        </p:nvSpPr>
        <p:spPr>
          <a:xfrm>
            <a:off x="7416379" y="2419439"/>
            <a:ext cx="785093" cy="646331"/>
          </a:xfrm>
          <a:prstGeom prst="rect">
            <a:avLst/>
          </a:prstGeom>
        </p:spPr>
        <p:txBody>
          <a:bodyPr wrap="square">
            <a:spAutoFit/>
          </a:bodyPr>
          <a:lstStyle/>
          <a:p>
            <a:pPr algn="ctr"/>
            <a:r>
              <a:rPr lang="zh-CN" altLang="en-US" dirty="0">
                <a:solidFill>
                  <a:schemeClr val="accent2"/>
                </a:solidFill>
                <a:latin typeface="微软雅黑" panose="020B0503020204020204" pitchFamily="34" charset="-122"/>
                <a:ea typeface="微软雅黑" panose="020B0503020204020204" pitchFamily="34" charset="-122"/>
              </a:rPr>
              <a:t>物品分类</a:t>
            </a:r>
            <a:endParaRPr lang="en-US" altLang="zh-CN" dirty="0">
              <a:solidFill>
                <a:schemeClr val="accent2"/>
              </a:solidFill>
              <a:latin typeface="微软雅黑" panose="020B0503020204020204" pitchFamily="34" charset="-122"/>
              <a:ea typeface="微软雅黑" panose="020B0503020204020204" pitchFamily="34" charset="-122"/>
            </a:endParaRPr>
          </a:p>
        </p:txBody>
      </p:sp>
      <p:sp>
        <p:nvSpPr>
          <p:cNvPr id="45" name="AutoShape 9"/>
          <p:cNvSpPr>
            <a:spLocks noChangeArrowheads="1"/>
          </p:cNvSpPr>
          <p:nvPr/>
        </p:nvSpPr>
        <p:spPr bwMode="auto">
          <a:xfrm>
            <a:off x="8225954" y="2178616"/>
            <a:ext cx="1011481" cy="1189532"/>
          </a:xfrm>
          <a:prstGeom prst="chevron">
            <a:avLst>
              <a:gd name="adj" fmla="val 17688"/>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dirty="0">
              <a:solidFill>
                <a:schemeClr val="accent2"/>
              </a:solidFill>
              <a:latin typeface="+mj-ea"/>
              <a:ea typeface="+mj-ea"/>
            </a:endParaRPr>
          </a:p>
        </p:txBody>
      </p:sp>
      <p:sp>
        <p:nvSpPr>
          <p:cNvPr id="46" name="矩形 45"/>
          <p:cNvSpPr/>
          <p:nvPr/>
        </p:nvSpPr>
        <p:spPr>
          <a:xfrm>
            <a:off x="8390937" y="2419439"/>
            <a:ext cx="785093" cy="646331"/>
          </a:xfrm>
          <a:prstGeom prst="rect">
            <a:avLst/>
          </a:prstGeom>
        </p:spPr>
        <p:txBody>
          <a:bodyPr wrap="square">
            <a:spAutoFit/>
          </a:bodyPr>
          <a:lstStyle/>
          <a:p>
            <a:pPr algn="ctr"/>
            <a:r>
              <a:rPr lang="zh-CN" altLang="en-US" dirty="0">
                <a:solidFill>
                  <a:schemeClr val="accent2"/>
                </a:solidFill>
                <a:latin typeface="微软雅黑" panose="020B0503020204020204" pitchFamily="34" charset="-122"/>
                <a:ea typeface="微软雅黑" panose="020B0503020204020204" pitchFamily="34" charset="-122"/>
              </a:rPr>
              <a:t>区域规划</a:t>
            </a:r>
            <a:endParaRPr lang="en-US" altLang="zh-CN" dirty="0">
              <a:solidFill>
                <a:schemeClr val="accent2"/>
              </a:solidFill>
              <a:latin typeface="微软雅黑" panose="020B0503020204020204" pitchFamily="34" charset="-122"/>
              <a:ea typeface="微软雅黑" panose="020B0503020204020204" pitchFamily="34" charset="-122"/>
            </a:endParaRPr>
          </a:p>
        </p:txBody>
      </p:sp>
      <p:sp>
        <p:nvSpPr>
          <p:cNvPr id="47" name="AutoShape 9"/>
          <p:cNvSpPr>
            <a:spLocks noChangeArrowheads="1"/>
          </p:cNvSpPr>
          <p:nvPr/>
        </p:nvSpPr>
        <p:spPr bwMode="auto">
          <a:xfrm>
            <a:off x="9164417" y="2178616"/>
            <a:ext cx="1011481" cy="1189532"/>
          </a:xfrm>
          <a:prstGeom prst="chevron">
            <a:avLst>
              <a:gd name="adj" fmla="val 17688"/>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dirty="0">
              <a:solidFill>
                <a:schemeClr val="accent2"/>
              </a:solidFill>
              <a:latin typeface="+mj-ea"/>
              <a:ea typeface="+mj-ea"/>
            </a:endParaRPr>
          </a:p>
        </p:txBody>
      </p:sp>
      <p:sp>
        <p:nvSpPr>
          <p:cNvPr id="48" name="矩形 47"/>
          <p:cNvSpPr/>
          <p:nvPr/>
        </p:nvSpPr>
        <p:spPr>
          <a:xfrm>
            <a:off x="9356923" y="2311717"/>
            <a:ext cx="711883" cy="923330"/>
          </a:xfrm>
          <a:prstGeom prst="rect">
            <a:avLst/>
          </a:prstGeom>
        </p:spPr>
        <p:txBody>
          <a:bodyPr wrap="square">
            <a:spAutoFit/>
          </a:bodyPr>
          <a:lstStyle/>
          <a:p>
            <a:pPr algn="ctr"/>
            <a:r>
              <a:rPr lang="zh-CN" altLang="en-US" dirty="0">
                <a:solidFill>
                  <a:schemeClr val="accent2"/>
                </a:solidFill>
                <a:latin typeface="微软雅黑" panose="020B0503020204020204" pitchFamily="34" charset="-122"/>
                <a:ea typeface="微软雅黑" panose="020B0503020204020204" pitchFamily="34" charset="-122"/>
              </a:rPr>
              <a:t>进行标示设计</a:t>
            </a:r>
            <a:endParaRPr lang="en-US" altLang="zh-CN" dirty="0">
              <a:solidFill>
                <a:schemeClr val="accent2"/>
              </a:solidFill>
              <a:latin typeface="微软雅黑" panose="020B0503020204020204" pitchFamily="34" charset="-122"/>
              <a:ea typeface="微软雅黑" panose="020B0503020204020204" pitchFamily="34" charset="-122"/>
            </a:endParaRPr>
          </a:p>
        </p:txBody>
      </p:sp>
      <p:sp>
        <p:nvSpPr>
          <p:cNvPr id="49" name="AutoShape 9"/>
          <p:cNvSpPr>
            <a:spLocks noChangeArrowheads="1"/>
          </p:cNvSpPr>
          <p:nvPr/>
        </p:nvSpPr>
        <p:spPr bwMode="auto">
          <a:xfrm>
            <a:off x="10107364" y="2178616"/>
            <a:ext cx="1011481" cy="1189532"/>
          </a:xfrm>
          <a:prstGeom prst="chevron">
            <a:avLst>
              <a:gd name="adj" fmla="val 17688"/>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dirty="0">
              <a:solidFill>
                <a:schemeClr val="accent2"/>
              </a:solidFill>
              <a:latin typeface="+mj-ea"/>
              <a:ea typeface="+mj-ea"/>
            </a:endParaRPr>
          </a:p>
        </p:txBody>
      </p:sp>
      <p:sp>
        <p:nvSpPr>
          <p:cNvPr id="50" name="矩形 49"/>
          <p:cNvSpPr/>
          <p:nvPr/>
        </p:nvSpPr>
        <p:spPr>
          <a:xfrm>
            <a:off x="10281141" y="2280939"/>
            <a:ext cx="760202" cy="923330"/>
          </a:xfrm>
          <a:prstGeom prst="rect">
            <a:avLst/>
          </a:prstGeom>
        </p:spPr>
        <p:txBody>
          <a:bodyPr wrap="square">
            <a:spAutoFit/>
          </a:bodyPr>
          <a:lstStyle/>
          <a:p>
            <a:pPr algn="ctr"/>
            <a:r>
              <a:rPr lang="zh-CN" altLang="en-US" dirty="0">
                <a:solidFill>
                  <a:schemeClr val="accent2"/>
                </a:solidFill>
                <a:latin typeface="微软雅黑" panose="020B0503020204020204" pitchFamily="34" charset="-122"/>
                <a:ea typeface="微软雅黑" panose="020B0503020204020204" pitchFamily="34" charset="-122"/>
              </a:rPr>
              <a:t>决定储存方法</a:t>
            </a:r>
            <a:endParaRPr lang="en-US" altLang="zh-CN" dirty="0">
              <a:solidFill>
                <a:schemeClr val="accent2"/>
              </a:solidFill>
              <a:latin typeface="微软雅黑" panose="020B0503020204020204" pitchFamily="34" charset="-122"/>
              <a:ea typeface="微软雅黑" panose="020B0503020204020204" pitchFamily="34" charset="-122"/>
            </a:endParaRPr>
          </a:p>
        </p:txBody>
      </p:sp>
      <p:sp>
        <p:nvSpPr>
          <p:cNvPr id="51" name="AutoShape 9"/>
          <p:cNvSpPr>
            <a:spLocks noChangeArrowheads="1"/>
          </p:cNvSpPr>
          <p:nvPr/>
        </p:nvSpPr>
        <p:spPr bwMode="auto">
          <a:xfrm>
            <a:off x="11056612" y="2178616"/>
            <a:ext cx="1142582" cy="1189532"/>
          </a:xfrm>
          <a:prstGeom prst="chevron">
            <a:avLst>
              <a:gd name="adj" fmla="val 17688"/>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en-US" altLang="zh-CN" dirty="0">
              <a:solidFill>
                <a:schemeClr val="accent2"/>
              </a:solidFill>
              <a:latin typeface="+mj-ea"/>
              <a:ea typeface="+mj-ea"/>
            </a:endParaRPr>
          </a:p>
        </p:txBody>
      </p:sp>
      <p:sp>
        <p:nvSpPr>
          <p:cNvPr id="52" name="矩形 51"/>
          <p:cNvSpPr/>
          <p:nvPr/>
        </p:nvSpPr>
        <p:spPr>
          <a:xfrm>
            <a:off x="11243681" y="2419439"/>
            <a:ext cx="809157" cy="646331"/>
          </a:xfrm>
          <a:prstGeom prst="rect">
            <a:avLst/>
          </a:prstGeom>
        </p:spPr>
        <p:txBody>
          <a:bodyPr wrap="square">
            <a:spAutoFit/>
          </a:bodyPr>
          <a:lstStyle/>
          <a:p>
            <a:pPr algn="ctr"/>
            <a:r>
              <a:rPr lang="zh-CN" altLang="en-US" dirty="0">
                <a:solidFill>
                  <a:schemeClr val="accent2"/>
                </a:solidFill>
                <a:latin typeface="微软雅黑" panose="020B0503020204020204" pitchFamily="34" charset="-122"/>
                <a:ea typeface="微软雅黑" panose="020B0503020204020204" pitchFamily="34" charset="-122"/>
              </a:rPr>
              <a:t>整顿实施 </a:t>
            </a:r>
            <a:endParaRPr lang="en-US" altLang="zh-CN" dirty="0">
              <a:solidFill>
                <a:schemeClr val="accent2"/>
              </a:solidFill>
              <a:latin typeface="微软雅黑" panose="020B0503020204020204" pitchFamily="34" charset="-122"/>
              <a:ea typeface="微软雅黑" panose="020B0503020204020204" pitchFamily="34" charset="-122"/>
            </a:endParaRPr>
          </a:p>
        </p:txBody>
      </p:sp>
      <p:sp>
        <p:nvSpPr>
          <p:cNvPr id="53" name="矩形 52"/>
          <p:cNvSpPr/>
          <p:nvPr/>
        </p:nvSpPr>
        <p:spPr>
          <a:xfrm>
            <a:off x="4284904" y="4816817"/>
            <a:ext cx="2628243"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en-US" altLang="zh-CN" sz="2000" dirty="0">
                <a:solidFill>
                  <a:schemeClr val="accent1"/>
                </a:solidFill>
                <a:latin typeface="+mj-ea"/>
                <a:ea typeface="+mj-ea"/>
              </a:rPr>
              <a:t>4</a:t>
            </a:r>
            <a:r>
              <a:rPr lang="zh-CN" altLang="en-US" sz="2000" dirty="0">
                <a:solidFill>
                  <a:schemeClr val="accent1"/>
                </a:solidFill>
                <a:latin typeface="+mj-ea"/>
                <a:ea typeface="+mj-ea"/>
              </a:rPr>
              <a:t>）颜色管理法</a:t>
            </a:r>
          </a:p>
          <a:p>
            <a:pPr algn="just"/>
            <a:r>
              <a:rPr lang="en-US" altLang="zh-CN" sz="2000" dirty="0">
                <a:solidFill>
                  <a:schemeClr val="accent1"/>
                </a:solidFill>
                <a:latin typeface="+mj-ea"/>
                <a:ea typeface="+mj-ea"/>
              </a:rPr>
              <a:t>5</a:t>
            </a:r>
            <a:r>
              <a:rPr lang="zh-CN" altLang="en-US" sz="2000" dirty="0">
                <a:solidFill>
                  <a:schemeClr val="accent1"/>
                </a:solidFill>
                <a:latin typeface="+mj-ea"/>
                <a:ea typeface="+mj-ea"/>
              </a:rPr>
              <a:t>）引线作战法</a:t>
            </a:r>
          </a:p>
        </p:txBody>
      </p:sp>
      <p:pic>
        <p:nvPicPr>
          <p:cNvPr id="54"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148" y="1195184"/>
            <a:ext cx="2464396" cy="1642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9951" y="1920586"/>
            <a:ext cx="2195838" cy="1646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307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97389" y="4650420"/>
            <a:ext cx="2268670" cy="1701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矩形 56"/>
          <p:cNvSpPr/>
          <p:nvPr/>
        </p:nvSpPr>
        <p:spPr>
          <a:xfrm>
            <a:off x="1112294" y="2819295"/>
            <a:ext cx="2031325" cy="3385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1600" dirty="0">
                <a:solidFill>
                  <a:schemeClr val="accent1"/>
                </a:solidFill>
                <a:latin typeface="+mj-ea"/>
                <a:ea typeface="+mj-ea"/>
              </a:rPr>
              <a:t>形迹管理</a:t>
            </a:r>
          </a:p>
        </p:txBody>
      </p:sp>
      <p:sp>
        <p:nvSpPr>
          <p:cNvPr id="58" name="矩形 57"/>
          <p:cNvSpPr/>
          <p:nvPr/>
        </p:nvSpPr>
        <p:spPr>
          <a:xfrm>
            <a:off x="3368819" y="3568042"/>
            <a:ext cx="2031325" cy="3385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1600" dirty="0">
                <a:solidFill>
                  <a:schemeClr val="accent1"/>
                </a:solidFill>
                <a:latin typeface="+mj-ea"/>
                <a:ea typeface="+mj-ea"/>
              </a:rPr>
              <a:t>颜色管理法</a:t>
            </a:r>
          </a:p>
        </p:txBody>
      </p:sp>
      <p:sp>
        <p:nvSpPr>
          <p:cNvPr id="59" name="矩形 58"/>
          <p:cNvSpPr/>
          <p:nvPr/>
        </p:nvSpPr>
        <p:spPr>
          <a:xfrm>
            <a:off x="8632672" y="6334156"/>
            <a:ext cx="2031325" cy="3385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1600" dirty="0">
                <a:solidFill>
                  <a:schemeClr val="accent1"/>
                </a:solidFill>
                <a:latin typeface="+mj-ea"/>
                <a:ea typeface="+mj-ea"/>
              </a:rPr>
              <a:t>定置管理法</a:t>
            </a:r>
          </a:p>
        </p:txBody>
      </p:sp>
    </p:spTree>
  </p:cSld>
  <p:clrMapOvr>
    <a:masterClrMapping/>
  </p:clrMapOvr>
  <mc:AlternateContent xmlns:mc="http://schemas.openxmlformats.org/markup-compatibility/2006" xmlns:p14="http://schemas.microsoft.com/office/powerpoint/2010/main">
    <mc:Choice Requires="p14">
      <p:transition p14:dur="0" advTm="6823"/>
    </mc:Choice>
    <mc:Fallback xmlns="">
      <p:transition advTm="6823"/>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25000">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14:bounceEnd="25000">
                                          <p:cBhvr additive="base">
                                            <p:cTn id="12" dur="400" fill="hold"/>
                                            <p:tgtEl>
                                              <p:spTgt spid="30"/>
                                            </p:tgtEl>
                                            <p:attrNameLst>
                                              <p:attrName>ppt_x</p:attrName>
                                            </p:attrNameLst>
                                          </p:cBhvr>
                                          <p:tavLst>
                                            <p:tav tm="0">
                                              <p:val>
                                                <p:strVal val="0-#ppt_w/2"/>
                                              </p:val>
                                            </p:tav>
                                            <p:tav tm="100000">
                                              <p:val>
                                                <p:strVal val="#ppt_x"/>
                                              </p:val>
                                            </p:tav>
                                          </p:tavLst>
                                        </p:anim>
                                        <p:anim calcmode="lin" valueType="num" p14:bounceEnd="25000">
                                          <p:cBhvr additive="base">
                                            <p:cTn id="13" dur="400" fill="hold"/>
                                            <p:tgtEl>
                                              <p:spTgt spid="3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25000">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14:bounceEnd="25000">
                                          <p:cBhvr additive="base">
                                            <p:cTn id="16" dur="400" fill="hold"/>
                                            <p:tgtEl>
                                              <p:spTgt spid="34"/>
                                            </p:tgtEl>
                                            <p:attrNameLst>
                                              <p:attrName>ppt_x</p:attrName>
                                            </p:attrNameLst>
                                          </p:cBhvr>
                                          <p:tavLst>
                                            <p:tav tm="0">
                                              <p:val>
                                                <p:strVal val="0-#ppt_w/2"/>
                                              </p:val>
                                            </p:tav>
                                            <p:tav tm="100000">
                                              <p:val>
                                                <p:strVal val="#ppt_x"/>
                                              </p:val>
                                            </p:tav>
                                          </p:tavLst>
                                        </p:anim>
                                        <p:anim calcmode="lin" valueType="num" p14:bounceEnd="25000">
                                          <p:cBhvr additive="base">
                                            <p:cTn id="17" dur="400" fill="hold"/>
                                            <p:tgtEl>
                                              <p:spTgt spid="34"/>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14:presetBounceEnd="25000">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14:bounceEnd="25000">
                                          <p:cBhvr additive="base">
                                            <p:cTn id="21" dur="400" fill="hold"/>
                                            <p:tgtEl>
                                              <p:spTgt spid="29"/>
                                            </p:tgtEl>
                                            <p:attrNameLst>
                                              <p:attrName>ppt_x</p:attrName>
                                            </p:attrNameLst>
                                          </p:cBhvr>
                                          <p:tavLst>
                                            <p:tav tm="0">
                                              <p:val>
                                                <p:strVal val="0-#ppt_w/2"/>
                                              </p:val>
                                            </p:tav>
                                            <p:tav tm="100000">
                                              <p:val>
                                                <p:strVal val="#ppt_x"/>
                                              </p:val>
                                            </p:tav>
                                          </p:tavLst>
                                        </p:anim>
                                        <p:anim calcmode="lin" valueType="num" p14:bounceEnd="25000">
                                          <p:cBhvr additive="base">
                                            <p:cTn id="22" dur="400" fill="hold"/>
                                            <p:tgtEl>
                                              <p:spTgt spid="29"/>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14:presetBounceEnd="25000">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14:bounceEnd="25000">
                                          <p:cBhvr additive="base">
                                            <p:cTn id="25" dur="400" fill="hold"/>
                                            <p:tgtEl>
                                              <p:spTgt spid="35"/>
                                            </p:tgtEl>
                                            <p:attrNameLst>
                                              <p:attrName>ppt_x</p:attrName>
                                            </p:attrNameLst>
                                          </p:cBhvr>
                                          <p:tavLst>
                                            <p:tav tm="0">
                                              <p:val>
                                                <p:strVal val="0-#ppt_w/2"/>
                                              </p:val>
                                            </p:tav>
                                            <p:tav tm="100000">
                                              <p:val>
                                                <p:strVal val="#ppt_x"/>
                                              </p:val>
                                            </p:tav>
                                          </p:tavLst>
                                        </p:anim>
                                        <p:anim calcmode="lin" valueType="num" p14:bounceEnd="25000">
                                          <p:cBhvr additive="base">
                                            <p:cTn id="26" dur="400" fill="hold"/>
                                            <p:tgtEl>
                                              <p:spTgt spid="35"/>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8" fill="hold" grpId="0" nodeType="afterEffect" p14:presetBounceEnd="25000">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14:bounceEnd="25000">
                                          <p:cBhvr additive="base">
                                            <p:cTn id="30" dur="400" fill="hold"/>
                                            <p:tgtEl>
                                              <p:spTgt spid="45"/>
                                            </p:tgtEl>
                                            <p:attrNameLst>
                                              <p:attrName>ppt_x</p:attrName>
                                            </p:attrNameLst>
                                          </p:cBhvr>
                                          <p:tavLst>
                                            <p:tav tm="0">
                                              <p:val>
                                                <p:strVal val="0-#ppt_w/2"/>
                                              </p:val>
                                            </p:tav>
                                            <p:tav tm="100000">
                                              <p:val>
                                                <p:strVal val="#ppt_x"/>
                                              </p:val>
                                            </p:tav>
                                          </p:tavLst>
                                        </p:anim>
                                        <p:anim calcmode="lin" valueType="num" p14:bounceEnd="25000">
                                          <p:cBhvr additive="base">
                                            <p:cTn id="31" dur="400" fill="hold"/>
                                            <p:tgtEl>
                                              <p:spTgt spid="45"/>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14:presetBounceEnd="25000">
                                      <p:stCondLst>
                                        <p:cond delay="0"/>
                                      </p:stCondLst>
                                      <p:childTnLst>
                                        <p:set>
                                          <p:cBhvr>
                                            <p:cTn id="33" dur="1" fill="hold">
                                              <p:stCondLst>
                                                <p:cond delay="0"/>
                                              </p:stCondLst>
                                            </p:cTn>
                                            <p:tgtEl>
                                              <p:spTgt spid="46"/>
                                            </p:tgtEl>
                                            <p:attrNameLst>
                                              <p:attrName>style.visibility</p:attrName>
                                            </p:attrNameLst>
                                          </p:cBhvr>
                                          <p:to>
                                            <p:strVal val="visible"/>
                                          </p:to>
                                        </p:set>
                                        <p:anim calcmode="lin" valueType="num" p14:bounceEnd="25000">
                                          <p:cBhvr additive="base">
                                            <p:cTn id="34" dur="400" fill="hold"/>
                                            <p:tgtEl>
                                              <p:spTgt spid="46"/>
                                            </p:tgtEl>
                                            <p:attrNameLst>
                                              <p:attrName>ppt_x</p:attrName>
                                            </p:attrNameLst>
                                          </p:cBhvr>
                                          <p:tavLst>
                                            <p:tav tm="0">
                                              <p:val>
                                                <p:strVal val="0-#ppt_w/2"/>
                                              </p:val>
                                            </p:tav>
                                            <p:tav tm="100000">
                                              <p:val>
                                                <p:strVal val="#ppt_x"/>
                                              </p:val>
                                            </p:tav>
                                          </p:tavLst>
                                        </p:anim>
                                        <p:anim calcmode="lin" valueType="num" p14:bounceEnd="25000">
                                          <p:cBhvr additive="base">
                                            <p:cTn id="35" dur="400" fill="hold"/>
                                            <p:tgtEl>
                                              <p:spTgt spid="46"/>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8" fill="hold" grpId="0" nodeType="afterEffect" p14:presetBounceEnd="25000">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14:bounceEnd="25000">
                                          <p:cBhvr additive="base">
                                            <p:cTn id="39" dur="400" fill="hold"/>
                                            <p:tgtEl>
                                              <p:spTgt spid="47"/>
                                            </p:tgtEl>
                                            <p:attrNameLst>
                                              <p:attrName>ppt_x</p:attrName>
                                            </p:attrNameLst>
                                          </p:cBhvr>
                                          <p:tavLst>
                                            <p:tav tm="0">
                                              <p:val>
                                                <p:strVal val="0-#ppt_w/2"/>
                                              </p:val>
                                            </p:tav>
                                            <p:tav tm="100000">
                                              <p:val>
                                                <p:strVal val="#ppt_x"/>
                                              </p:val>
                                            </p:tav>
                                          </p:tavLst>
                                        </p:anim>
                                        <p:anim calcmode="lin" valueType="num" p14:bounceEnd="25000">
                                          <p:cBhvr additive="base">
                                            <p:cTn id="40" dur="400" fill="hold"/>
                                            <p:tgtEl>
                                              <p:spTgt spid="4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14:presetBounceEnd="25000">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14:bounceEnd="25000">
                                          <p:cBhvr additive="base">
                                            <p:cTn id="43" dur="400" fill="hold"/>
                                            <p:tgtEl>
                                              <p:spTgt spid="48"/>
                                            </p:tgtEl>
                                            <p:attrNameLst>
                                              <p:attrName>ppt_x</p:attrName>
                                            </p:attrNameLst>
                                          </p:cBhvr>
                                          <p:tavLst>
                                            <p:tav tm="0">
                                              <p:val>
                                                <p:strVal val="0-#ppt_w/2"/>
                                              </p:val>
                                            </p:tav>
                                            <p:tav tm="100000">
                                              <p:val>
                                                <p:strVal val="#ppt_x"/>
                                              </p:val>
                                            </p:tav>
                                          </p:tavLst>
                                        </p:anim>
                                        <p:anim calcmode="lin" valueType="num" p14:bounceEnd="25000">
                                          <p:cBhvr additive="base">
                                            <p:cTn id="44" dur="400" fill="hold"/>
                                            <p:tgtEl>
                                              <p:spTgt spid="48"/>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8" fill="hold" grpId="0" nodeType="afterEffect" p14:presetBounceEnd="25000">
                                      <p:stCondLst>
                                        <p:cond delay="0"/>
                                      </p:stCondLst>
                                      <p:childTnLst>
                                        <p:set>
                                          <p:cBhvr>
                                            <p:cTn id="47" dur="1" fill="hold">
                                              <p:stCondLst>
                                                <p:cond delay="0"/>
                                              </p:stCondLst>
                                            </p:cTn>
                                            <p:tgtEl>
                                              <p:spTgt spid="49"/>
                                            </p:tgtEl>
                                            <p:attrNameLst>
                                              <p:attrName>style.visibility</p:attrName>
                                            </p:attrNameLst>
                                          </p:cBhvr>
                                          <p:to>
                                            <p:strVal val="visible"/>
                                          </p:to>
                                        </p:set>
                                        <p:anim calcmode="lin" valueType="num" p14:bounceEnd="25000">
                                          <p:cBhvr additive="base">
                                            <p:cTn id="48" dur="400" fill="hold"/>
                                            <p:tgtEl>
                                              <p:spTgt spid="49"/>
                                            </p:tgtEl>
                                            <p:attrNameLst>
                                              <p:attrName>ppt_x</p:attrName>
                                            </p:attrNameLst>
                                          </p:cBhvr>
                                          <p:tavLst>
                                            <p:tav tm="0">
                                              <p:val>
                                                <p:strVal val="0-#ppt_w/2"/>
                                              </p:val>
                                            </p:tav>
                                            <p:tav tm="100000">
                                              <p:val>
                                                <p:strVal val="#ppt_x"/>
                                              </p:val>
                                            </p:tav>
                                          </p:tavLst>
                                        </p:anim>
                                        <p:anim calcmode="lin" valueType="num" p14:bounceEnd="25000">
                                          <p:cBhvr additive="base">
                                            <p:cTn id="49" dur="400" fill="hold"/>
                                            <p:tgtEl>
                                              <p:spTgt spid="49"/>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14:presetBounceEnd="25000">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14:bounceEnd="25000">
                                          <p:cBhvr additive="base">
                                            <p:cTn id="52" dur="400" fill="hold"/>
                                            <p:tgtEl>
                                              <p:spTgt spid="50"/>
                                            </p:tgtEl>
                                            <p:attrNameLst>
                                              <p:attrName>ppt_x</p:attrName>
                                            </p:attrNameLst>
                                          </p:cBhvr>
                                          <p:tavLst>
                                            <p:tav tm="0">
                                              <p:val>
                                                <p:strVal val="0-#ppt_w/2"/>
                                              </p:val>
                                            </p:tav>
                                            <p:tav tm="100000">
                                              <p:val>
                                                <p:strVal val="#ppt_x"/>
                                              </p:val>
                                            </p:tav>
                                          </p:tavLst>
                                        </p:anim>
                                        <p:anim calcmode="lin" valueType="num" p14:bounceEnd="25000">
                                          <p:cBhvr additive="base">
                                            <p:cTn id="53" dur="400" fill="hold"/>
                                            <p:tgtEl>
                                              <p:spTgt spid="50"/>
                                            </p:tgtEl>
                                            <p:attrNameLst>
                                              <p:attrName>ppt_y</p:attrName>
                                            </p:attrNameLst>
                                          </p:cBhvr>
                                          <p:tavLst>
                                            <p:tav tm="0">
                                              <p:val>
                                                <p:strVal val="#ppt_y"/>
                                              </p:val>
                                            </p:tav>
                                            <p:tav tm="100000">
                                              <p:val>
                                                <p:strVal val="#ppt_y"/>
                                              </p:val>
                                            </p:tav>
                                          </p:tavLst>
                                        </p:anim>
                                      </p:childTnLst>
                                    </p:cTn>
                                  </p:par>
                                </p:childTnLst>
                              </p:cTn>
                            </p:par>
                            <p:par>
                              <p:cTn id="54" fill="hold">
                                <p:stCondLst>
                                  <p:cond delay="3000"/>
                                </p:stCondLst>
                                <p:childTnLst>
                                  <p:par>
                                    <p:cTn id="55" presetID="2" presetClass="entr" presetSubtype="8" fill="hold" grpId="0" nodeType="afterEffect" p14:presetBounceEnd="25000">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14:bounceEnd="25000">
                                          <p:cBhvr additive="base">
                                            <p:cTn id="57" dur="400" fill="hold"/>
                                            <p:tgtEl>
                                              <p:spTgt spid="51"/>
                                            </p:tgtEl>
                                            <p:attrNameLst>
                                              <p:attrName>ppt_x</p:attrName>
                                            </p:attrNameLst>
                                          </p:cBhvr>
                                          <p:tavLst>
                                            <p:tav tm="0">
                                              <p:val>
                                                <p:strVal val="0-#ppt_w/2"/>
                                              </p:val>
                                            </p:tav>
                                            <p:tav tm="100000">
                                              <p:val>
                                                <p:strVal val="#ppt_x"/>
                                              </p:val>
                                            </p:tav>
                                          </p:tavLst>
                                        </p:anim>
                                        <p:anim calcmode="lin" valueType="num" p14:bounceEnd="25000">
                                          <p:cBhvr additive="base">
                                            <p:cTn id="58" dur="400" fill="hold"/>
                                            <p:tgtEl>
                                              <p:spTgt spid="51"/>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14:presetBounceEnd="25000">
                                      <p:stCondLst>
                                        <p:cond delay="0"/>
                                      </p:stCondLst>
                                      <p:childTnLst>
                                        <p:set>
                                          <p:cBhvr>
                                            <p:cTn id="60" dur="1" fill="hold">
                                              <p:stCondLst>
                                                <p:cond delay="0"/>
                                              </p:stCondLst>
                                            </p:cTn>
                                            <p:tgtEl>
                                              <p:spTgt spid="52"/>
                                            </p:tgtEl>
                                            <p:attrNameLst>
                                              <p:attrName>style.visibility</p:attrName>
                                            </p:attrNameLst>
                                          </p:cBhvr>
                                          <p:to>
                                            <p:strVal val="visible"/>
                                          </p:to>
                                        </p:set>
                                        <p:anim calcmode="lin" valueType="num" p14:bounceEnd="25000">
                                          <p:cBhvr additive="base">
                                            <p:cTn id="61" dur="400" fill="hold"/>
                                            <p:tgtEl>
                                              <p:spTgt spid="52"/>
                                            </p:tgtEl>
                                            <p:attrNameLst>
                                              <p:attrName>ppt_x</p:attrName>
                                            </p:attrNameLst>
                                          </p:cBhvr>
                                          <p:tavLst>
                                            <p:tav tm="0">
                                              <p:val>
                                                <p:strVal val="0-#ppt_w/2"/>
                                              </p:val>
                                            </p:tav>
                                            <p:tav tm="100000">
                                              <p:val>
                                                <p:strVal val="#ppt_x"/>
                                              </p:val>
                                            </p:tav>
                                          </p:tavLst>
                                        </p:anim>
                                        <p:anim calcmode="lin" valueType="num" p14:bounceEnd="25000">
                                          <p:cBhvr additive="base">
                                            <p:cTn id="62" dur="400" fill="hold"/>
                                            <p:tgtEl>
                                              <p:spTgt spid="52"/>
                                            </p:tgtEl>
                                            <p:attrNameLst>
                                              <p:attrName>ppt_y</p:attrName>
                                            </p:attrNameLst>
                                          </p:cBhvr>
                                          <p:tavLst>
                                            <p:tav tm="0">
                                              <p:val>
                                                <p:strVal val="#ppt_y"/>
                                              </p:val>
                                            </p:tav>
                                            <p:tav tm="100000">
                                              <p:val>
                                                <p:strVal val="#ppt_y"/>
                                              </p:val>
                                            </p:tav>
                                          </p:tavLst>
                                        </p:anim>
                                      </p:childTnLst>
                                    </p:cTn>
                                  </p:par>
                                </p:childTnLst>
                              </p:cTn>
                            </p:par>
                            <p:par>
                              <p:cTn id="63" fill="hold">
                                <p:stCondLst>
                                  <p:cond delay="3500"/>
                                </p:stCondLst>
                                <p:childTnLst>
                                  <p:par>
                                    <p:cTn id="64" presetID="2" presetClass="entr" presetSubtype="8" fill="hold" nodeType="after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fill="hold"/>
                                            <p:tgtEl>
                                              <p:spTgt spid="4"/>
                                            </p:tgtEl>
                                            <p:attrNameLst>
                                              <p:attrName>ppt_x</p:attrName>
                                            </p:attrNameLst>
                                          </p:cBhvr>
                                          <p:tavLst>
                                            <p:tav tm="0">
                                              <p:val>
                                                <p:strVal val="0-#ppt_w/2"/>
                                              </p:val>
                                            </p:tav>
                                            <p:tav tm="100000">
                                              <p:val>
                                                <p:strVal val="#ppt_x"/>
                                              </p:val>
                                            </p:tav>
                                          </p:tavLst>
                                        </p:anim>
                                        <p:anim calcmode="lin" valueType="num">
                                          <p:cBhvr additive="base">
                                            <p:cTn id="67" dur="500" fill="hold"/>
                                            <p:tgtEl>
                                              <p:spTgt spid="4"/>
                                            </p:tgtEl>
                                            <p:attrNameLst>
                                              <p:attrName>ppt_y</p:attrName>
                                            </p:attrNameLst>
                                          </p:cBhvr>
                                          <p:tavLst>
                                            <p:tav tm="0">
                                              <p:val>
                                                <p:strVal val="#ppt_y"/>
                                              </p:val>
                                            </p:tav>
                                            <p:tav tm="100000">
                                              <p:val>
                                                <p:strVal val="#ppt_y"/>
                                              </p:val>
                                            </p:tav>
                                          </p:tavLst>
                                        </p:anim>
                                      </p:childTnLst>
                                    </p:cTn>
                                  </p:par>
                                </p:childTnLst>
                              </p:cTn>
                            </p:par>
                            <p:par>
                              <p:cTn id="68" fill="hold">
                                <p:stCondLst>
                                  <p:cond delay="4000"/>
                                </p:stCondLst>
                                <p:childTnLst>
                                  <p:par>
                                    <p:cTn id="69" presetID="42" presetClass="entr" presetSubtype="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anim calcmode="lin" valueType="num">
                                          <p:cBhvr>
                                            <p:cTn id="72" dur="500" fill="hold"/>
                                            <p:tgtEl>
                                              <p:spTgt spid="25"/>
                                            </p:tgtEl>
                                            <p:attrNameLst>
                                              <p:attrName>ppt_x</p:attrName>
                                            </p:attrNameLst>
                                          </p:cBhvr>
                                          <p:tavLst>
                                            <p:tav tm="0">
                                              <p:val>
                                                <p:strVal val="#ppt_x"/>
                                              </p:val>
                                            </p:tav>
                                            <p:tav tm="100000">
                                              <p:val>
                                                <p:strVal val="#ppt_x"/>
                                              </p:val>
                                            </p:tav>
                                          </p:tavLst>
                                        </p:anim>
                                        <p:anim calcmode="lin" valueType="num">
                                          <p:cBhvr>
                                            <p:cTn id="73" dur="500" fill="hold"/>
                                            <p:tgtEl>
                                              <p:spTgt spid="25"/>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fade">
                                          <p:cBhvr>
                                            <p:cTn id="76" dur="500"/>
                                            <p:tgtEl>
                                              <p:spTgt spid="53"/>
                                            </p:tgtEl>
                                          </p:cBhvr>
                                        </p:animEffect>
                                        <p:anim calcmode="lin" valueType="num">
                                          <p:cBhvr>
                                            <p:cTn id="77" dur="500" fill="hold"/>
                                            <p:tgtEl>
                                              <p:spTgt spid="53"/>
                                            </p:tgtEl>
                                            <p:attrNameLst>
                                              <p:attrName>ppt_x</p:attrName>
                                            </p:attrNameLst>
                                          </p:cBhvr>
                                          <p:tavLst>
                                            <p:tav tm="0">
                                              <p:val>
                                                <p:strVal val="#ppt_x"/>
                                              </p:val>
                                            </p:tav>
                                            <p:tav tm="100000">
                                              <p:val>
                                                <p:strVal val="#ppt_x"/>
                                              </p:val>
                                            </p:tav>
                                          </p:tavLst>
                                        </p:anim>
                                        <p:anim calcmode="lin" valueType="num">
                                          <p:cBhvr>
                                            <p:cTn id="78" dur="500" fill="hold"/>
                                            <p:tgtEl>
                                              <p:spTgt spid="53"/>
                                            </p:tgtEl>
                                            <p:attrNameLst>
                                              <p:attrName>ppt_y</p:attrName>
                                            </p:attrNameLst>
                                          </p:cBhvr>
                                          <p:tavLst>
                                            <p:tav tm="0">
                                              <p:val>
                                                <p:strVal val="#ppt_y+.1"/>
                                              </p:val>
                                            </p:tav>
                                            <p:tav tm="100000">
                                              <p:val>
                                                <p:strVal val="#ppt_y"/>
                                              </p:val>
                                            </p:tav>
                                          </p:tavLst>
                                        </p:anim>
                                      </p:childTnLst>
                                    </p:cTn>
                                  </p:par>
                                </p:childTnLst>
                              </p:cTn>
                            </p:par>
                            <p:par>
                              <p:cTn id="79" fill="hold">
                                <p:stCondLst>
                                  <p:cond delay="4500"/>
                                </p:stCondLst>
                                <p:childTnLst>
                                  <p:par>
                                    <p:cTn id="80" presetID="53" presetClass="entr" presetSubtype="16" fill="hold" nodeType="afterEffect">
                                      <p:stCondLst>
                                        <p:cond delay="0"/>
                                      </p:stCondLst>
                                      <p:childTnLst>
                                        <p:set>
                                          <p:cBhvr>
                                            <p:cTn id="81" dur="1" fill="hold">
                                              <p:stCondLst>
                                                <p:cond delay="0"/>
                                              </p:stCondLst>
                                            </p:cTn>
                                            <p:tgtEl>
                                              <p:spTgt spid="54"/>
                                            </p:tgtEl>
                                            <p:attrNameLst>
                                              <p:attrName>style.visibility</p:attrName>
                                            </p:attrNameLst>
                                          </p:cBhvr>
                                          <p:to>
                                            <p:strVal val="visible"/>
                                          </p:to>
                                        </p:set>
                                        <p:anim calcmode="lin" valueType="num">
                                          <p:cBhvr>
                                            <p:cTn id="82" dur="500" fill="hold"/>
                                            <p:tgtEl>
                                              <p:spTgt spid="54"/>
                                            </p:tgtEl>
                                            <p:attrNameLst>
                                              <p:attrName>ppt_w</p:attrName>
                                            </p:attrNameLst>
                                          </p:cBhvr>
                                          <p:tavLst>
                                            <p:tav tm="0">
                                              <p:val>
                                                <p:fltVal val="0"/>
                                              </p:val>
                                            </p:tav>
                                            <p:tav tm="100000">
                                              <p:val>
                                                <p:strVal val="#ppt_w"/>
                                              </p:val>
                                            </p:tav>
                                          </p:tavLst>
                                        </p:anim>
                                        <p:anim calcmode="lin" valueType="num">
                                          <p:cBhvr>
                                            <p:cTn id="83" dur="500" fill="hold"/>
                                            <p:tgtEl>
                                              <p:spTgt spid="54"/>
                                            </p:tgtEl>
                                            <p:attrNameLst>
                                              <p:attrName>ppt_h</p:attrName>
                                            </p:attrNameLst>
                                          </p:cBhvr>
                                          <p:tavLst>
                                            <p:tav tm="0">
                                              <p:val>
                                                <p:fltVal val="0"/>
                                              </p:val>
                                            </p:tav>
                                            <p:tav tm="100000">
                                              <p:val>
                                                <p:strVal val="#ppt_h"/>
                                              </p:val>
                                            </p:tav>
                                          </p:tavLst>
                                        </p:anim>
                                        <p:animEffect transition="in" filter="fade">
                                          <p:cBhvr>
                                            <p:cTn id="84" dur="500"/>
                                            <p:tgtEl>
                                              <p:spTgt spid="54"/>
                                            </p:tgtEl>
                                          </p:cBhvr>
                                        </p:animEffect>
                                      </p:childTnLst>
                                    </p:cTn>
                                  </p:par>
                                  <p:par>
                                    <p:cTn id="85" presetID="53" presetClass="entr" presetSubtype="16" fill="hold" nodeType="withEffect">
                                      <p:stCondLst>
                                        <p:cond delay="0"/>
                                      </p:stCondLst>
                                      <p:childTnLst>
                                        <p:set>
                                          <p:cBhvr>
                                            <p:cTn id="86" dur="1" fill="hold">
                                              <p:stCondLst>
                                                <p:cond delay="0"/>
                                              </p:stCondLst>
                                            </p:cTn>
                                            <p:tgtEl>
                                              <p:spTgt spid="55"/>
                                            </p:tgtEl>
                                            <p:attrNameLst>
                                              <p:attrName>style.visibility</p:attrName>
                                            </p:attrNameLst>
                                          </p:cBhvr>
                                          <p:to>
                                            <p:strVal val="visible"/>
                                          </p:to>
                                        </p:set>
                                        <p:anim calcmode="lin" valueType="num">
                                          <p:cBhvr>
                                            <p:cTn id="87" dur="500" fill="hold"/>
                                            <p:tgtEl>
                                              <p:spTgt spid="55"/>
                                            </p:tgtEl>
                                            <p:attrNameLst>
                                              <p:attrName>ppt_w</p:attrName>
                                            </p:attrNameLst>
                                          </p:cBhvr>
                                          <p:tavLst>
                                            <p:tav tm="0">
                                              <p:val>
                                                <p:fltVal val="0"/>
                                              </p:val>
                                            </p:tav>
                                            <p:tav tm="100000">
                                              <p:val>
                                                <p:strVal val="#ppt_w"/>
                                              </p:val>
                                            </p:tav>
                                          </p:tavLst>
                                        </p:anim>
                                        <p:anim calcmode="lin" valueType="num">
                                          <p:cBhvr>
                                            <p:cTn id="88" dur="500" fill="hold"/>
                                            <p:tgtEl>
                                              <p:spTgt spid="55"/>
                                            </p:tgtEl>
                                            <p:attrNameLst>
                                              <p:attrName>ppt_h</p:attrName>
                                            </p:attrNameLst>
                                          </p:cBhvr>
                                          <p:tavLst>
                                            <p:tav tm="0">
                                              <p:val>
                                                <p:fltVal val="0"/>
                                              </p:val>
                                            </p:tav>
                                            <p:tav tm="100000">
                                              <p:val>
                                                <p:strVal val="#ppt_h"/>
                                              </p:val>
                                            </p:tav>
                                          </p:tavLst>
                                        </p:anim>
                                        <p:animEffect transition="in" filter="fade">
                                          <p:cBhvr>
                                            <p:cTn id="89" dur="500"/>
                                            <p:tgtEl>
                                              <p:spTgt spid="55"/>
                                            </p:tgtEl>
                                          </p:cBhvr>
                                        </p:animEffect>
                                      </p:childTnLst>
                                    </p:cTn>
                                  </p:par>
                                  <p:par>
                                    <p:cTn id="90" presetID="53" presetClass="entr" presetSubtype="16" fill="hold" nodeType="withEffect">
                                      <p:stCondLst>
                                        <p:cond delay="0"/>
                                      </p:stCondLst>
                                      <p:childTnLst>
                                        <p:set>
                                          <p:cBhvr>
                                            <p:cTn id="91" dur="1" fill="hold">
                                              <p:stCondLst>
                                                <p:cond delay="0"/>
                                              </p:stCondLst>
                                            </p:cTn>
                                            <p:tgtEl>
                                              <p:spTgt spid="56"/>
                                            </p:tgtEl>
                                            <p:attrNameLst>
                                              <p:attrName>style.visibility</p:attrName>
                                            </p:attrNameLst>
                                          </p:cBhvr>
                                          <p:to>
                                            <p:strVal val="visible"/>
                                          </p:to>
                                        </p:set>
                                        <p:anim calcmode="lin" valueType="num">
                                          <p:cBhvr>
                                            <p:cTn id="92" dur="500" fill="hold"/>
                                            <p:tgtEl>
                                              <p:spTgt spid="56"/>
                                            </p:tgtEl>
                                            <p:attrNameLst>
                                              <p:attrName>ppt_w</p:attrName>
                                            </p:attrNameLst>
                                          </p:cBhvr>
                                          <p:tavLst>
                                            <p:tav tm="0">
                                              <p:val>
                                                <p:fltVal val="0"/>
                                              </p:val>
                                            </p:tav>
                                            <p:tav tm="100000">
                                              <p:val>
                                                <p:strVal val="#ppt_w"/>
                                              </p:val>
                                            </p:tav>
                                          </p:tavLst>
                                        </p:anim>
                                        <p:anim calcmode="lin" valueType="num">
                                          <p:cBhvr>
                                            <p:cTn id="93" dur="500" fill="hold"/>
                                            <p:tgtEl>
                                              <p:spTgt spid="56"/>
                                            </p:tgtEl>
                                            <p:attrNameLst>
                                              <p:attrName>ppt_h</p:attrName>
                                            </p:attrNameLst>
                                          </p:cBhvr>
                                          <p:tavLst>
                                            <p:tav tm="0">
                                              <p:val>
                                                <p:fltVal val="0"/>
                                              </p:val>
                                            </p:tav>
                                            <p:tav tm="100000">
                                              <p:val>
                                                <p:strVal val="#ppt_h"/>
                                              </p:val>
                                            </p:tav>
                                          </p:tavLst>
                                        </p:anim>
                                        <p:animEffect transition="in" filter="fade">
                                          <p:cBhvr>
                                            <p:cTn id="94" dur="500"/>
                                            <p:tgtEl>
                                              <p:spTgt spid="56"/>
                                            </p:tgtEl>
                                          </p:cBhvr>
                                        </p:animEffect>
                                      </p:childTnLst>
                                    </p:cTn>
                                  </p:par>
                                </p:childTnLst>
                              </p:cTn>
                            </p:par>
                            <p:par>
                              <p:cTn id="95" fill="hold">
                                <p:stCondLst>
                                  <p:cond delay="5000"/>
                                </p:stCondLst>
                                <p:childTnLst>
                                  <p:par>
                                    <p:cTn id="96" presetID="22" presetClass="entr" presetSubtype="8" fill="hold" grpId="0" nodeType="after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wipe(left)">
                                          <p:cBhvr>
                                            <p:cTn id="98" dur="500"/>
                                            <p:tgtEl>
                                              <p:spTgt spid="57"/>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58"/>
                                            </p:tgtEl>
                                            <p:attrNameLst>
                                              <p:attrName>style.visibility</p:attrName>
                                            </p:attrNameLst>
                                          </p:cBhvr>
                                          <p:to>
                                            <p:strVal val="visible"/>
                                          </p:to>
                                        </p:set>
                                        <p:animEffect transition="in" filter="wipe(left)">
                                          <p:cBhvr>
                                            <p:cTn id="101" dur="500"/>
                                            <p:tgtEl>
                                              <p:spTgt spid="58"/>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wipe(left)">
                                          <p:cBhvr>
                                            <p:cTn id="10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animBg="1"/>
          <p:bldP spid="30" grpId="0" animBg="1"/>
          <p:bldP spid="34" grpId="0"/>
          <p:bldP spid="35" grpId="0"/>
          <p:bldP spid="45" grpId="0" animBg="1"/>
          <p:bldP spid="46" grpId="0"/>
          <p:bldP spid="47" grpId="0" animBg="1"/>
          <p:bldP spid="48" grpId="0"/>
          <p:bldP spid="49" grpId="0" animBg="1"/>
          <p:bldP spid="50" grpId="0"/>
          <p:bldP spid="51" grpId="0" animBg="1"/>
          <p:bldP spid="52" grpId="0"/>
          <p:bldP spid="53" grpId="0"/>
          <p:bldP spid="57" grpId="0"/>
          <p:bldP spid="58" grpId="0"/>
          <p:bldP spid="5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400" fill="hold"/>
                                            <p:tgtEl>
                                              <p:spTgt spid="30"/>
                                            </p:tgtEl>
                                            <p:attrNameLst>
                                              <p:attrName>ppt_x</p:attrName>
                                            </p:attrNameLst>
                                          </p:cBhvr>
                                          <p:tavLst>
                                            <p:tav tm="0">
                                              <p:val>
                                                <p:strVal val="0-#ppt_w/2"/>
                                              </p:val>
                                            </p:tav>
                                            <p:tav tm="100000">
                                              <p:val>
                                                <p:strVal val="#ppt_x"/>
                                              </p:val>
                                            </p:tav>
                                          </p:tavLst>
                                        </p:anim>
                                        <p:anim calcmode="lin" valueType="num">
                                          <p:cBhvr additive="base">
                                            <p:cTn id="13" dur="400" fill="hold"/>
                                            <p:tgtEl>
                                              <p:spTgt spid="30"/>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400" fill="hold"/>
                                            <p:tgtEl>
                                              <p:spTgt spid="34"/>
                                            </p:tgtEl>
                                            <p:attrNameLst>
                                              <p:attrName>ppt_x</p:attrName>
                                            </p:attrNameLst>
                                          </p:cBhvr>
                                          <p:tavLst>
                                            <p:tav tm="0">
                                              <p:val>
                                                <p:strVal val="0-#ppt_w/2"/>
                                              </p:val>
                                            </p:tav>
                                            <p:tav tm="100000">
                                              <p:val>
                                                <p:strVal val="#ppt_x"/>
                                              </p:val>
                                            </p:tav>
                                          </p:tavLst>
                                        </p:anim>
                                        <p:anim calcmode="lin" valueType="num">
                                          <p:cBhvr additive="base">
                                            <p:cTn id="17" dur="400" fill="hold"/>
                                            <p:tgtEl>
                                              <p:spTgt spid="34"/>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400" fill="hold"/>
                                            <p:tgtEl>
                                              <p:spTgt spid="29"/>
                                            </p:tgtEl>
                                            <p:attrNameLst>
                                              <p:attrName>ppt_x</p:attrName>
                                            </p:attrNameLst>
                                          </p:cBhvr>
                                          <p:tavLst>
                                            <p:tav tm="0">
                                              <p:val>
                                                <p:strVal val="0-#ppt_w/2"/>
                                              </p:val>
                                            </p:tav>
                                            <p:tav tm="100000">
                                              <p:val>
                                                <p:strVal val="#ppt_x"/>
                                              </p:val>
                                            </p:tav>
                                          </p:tavLst>
                                        </p:anim>
                                        <p:anim calcmode="lin" valueType="num">
                                          <p:cBhvr additive="base">
                                            <p:cTn id="22" dur="400" fill="hold"/>
                                            <p:tgtEl>
                                              <p:spTgt spid="29"/>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400" fill="hold"/>
                                            <p:tgtEl>
                                              <p:spTgt spid="35"/>
                                            </p:tgtEl>
                                            <p:attrNameLst>
                                              <p:attrName>ppt_x</p:attrName>
                                            </p:attrNameLst>
                                          </p:cBhvr>
                                          <p:tavLst>
                                            <p:tav tm="0">
                                              <p:val>
                                                <p:strVal val="0-#ppt_w/2"/>
                                              </p:val>
                                            </p:tav>
                                            <p:tav tm="100000">
                                              <p:val>
                                                <p:strVal val="#ppt_x"/>
                                              </p:val>
                                            </p:tav>
                                          </p:tavLst>
                                        </p:anim>
                                        <p:anim calcmode="lin" valueType="num">
                                          <p:cBhvr additive="base">
                                            <p:cTn id="26" dur="400" fill="hold"/>
                                            <p:tgtEl>
                                              <p:spTgt spid="35"/>
                                            </p:tgtEl>
                                            <p:attrNameLst>
                                              <p:attrName>ppt_y</p:attrName>
                                            </p:attrNameLst>
                                          </p:cBhvr>
                                          <p:tavLst>
                                            <p:tav tm="0">
                                              <p:val>
                                                <p:strVal val="#ppt_y"/>
                                              </p:val>
                                            </p:tav>
                                            <p:tav tm="100000">
                                              <p:val>
                                                <p:strVal val="#ppt_y"/>
                                              </p:val>
                                            </p:tav>
                                          </p:tavLst>
                                        </p:anim>
                                      </p:childTnLst>
                                    </p:cTn>
                                  </p:par>
                                </p:childTnLst>
                              </p:cTn>
                            </p:par>
                            <p:par>
                              <p:cTn id="27" fill="hold">
                                <p:stCondLst>
                                  <p:cond delay="1500"/>
                                </p:stCondLst>
                                <p:childTnLst>
                                  <p:par>
                                    <p:cTn id="28" presetID="2" presetClass="entr" presetSubtype="8"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400" fill="hold"/>
                                            <p:tgtEl>
                                              <p:spTgt spid="45"/>
                                            </p:tgtEl>
                                            <p:attrNameLst>
                                              <p:attrName>ppt_x</p:attrName>
                                            </p:attrNameLst>
                                          </p:cBhvr>
                                          <p:tavLst>
                                            <p:tav tm="0">
                                              <p:val>
                                                <p:strVal val="0-#ppt_w/2"/>
                                              </p:val>
                                            </p:tav>
                                            <p:tav tm="100000">
                                              <p:val>
                                                <p:strVal val="#ppt_x"/>
                                              </p:val>
                                            </p:tav>
                                          </p:tavLst>
                                        </p:anim>
                                        <p:anim calcmode="lin" valueType="num">
                                          <p:cBhvr additive="base">
                                            <p:cTn id="31" dur="400" fill="hold"/>
                                            <p:tgtEl>
                                              <p:spTgt spid="45"/>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 calcmode="lin" valueType="num">
                                          <p:cBhvr additive="base">
                                            <p:cTn id="34" dur="400" fill="hold"/>
                                            <p:tgtEl>
                                              <p:spTgt spid="46"/>
                                            </p:tgtEl>
                                            <p:attrNameLst>
                                              <p:attrName>ppt_x</p:attrName>
                                            </p:attrNameLst>
                                          </p:cBhvr>
                                          <p:tavLst>
                                            <p:tav tm="0">
                                              <p:val>
                                                <p:strVal val="0-#ppt_w/2"/>
                                              </p:val>
                                            </p:tav>
                                            <p:tav tm="100000">
                                              <p:val>
                                                <p:strVal val="#ppt_x"/>
                                              </p:val>
                                            </p:tav>
                                          </p:tavLst>
                                        </p:anim>
                                        <p:anim calcmode="lin" valueType="num">
                                          <p:cBhvr additive="base">
                                            <p:cTn id="35" dur="400" fill="hold"/>
                                            <p:tgtEl>
                                              <p:spTgt spid="46"/>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8" fill="hold" grpId="0" nodeType="after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400" fill="hold"/>
                                            <p:tgtEl>
                                              <p:spTgt spid="47"/>
                                            </p:tgtEl>
                                            <p:attrNameLst>
                                              <p:attrName>ppt_x</p:attrName>
                                            </p:attrNameLst>
                                          </p:cBhvr>
                                          <p:tavLst>
                                            <p:tav tm="0">
                                              <p:val>
                                                <p:strVal val="0-#ppt_w/2"/>
                                              </p:val>
                                            </p:tav>
                                            <p:tav tm="100000">
                                              <p:val>
                                                <p:strVal val="#ppt_x"/>
                                              </p:val>
                                            </p:tav>
                                          </p:tavLst>
                                        </p:anim>
                                        <p:anim calcmode="lin" valueType="num">
                                          <p:cBhvr additive="base">
                                            <p:cTn id="40" dur="400" fill="hold"/>
                                            <p:tgtEl>
                                              <p:spTgt spid="4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400" fill="hold"/>
                                            <p:tgtEl>
                                              <p:spTgt spid="48"/>
                                            </p:tgtEl>
                                            <p:attrNameLst>
                                              <p:attrName>ppt_x</p:attrName>
                                            </p:attrNameLst>
                                          </p:cBhvr>
                                          <p:tavLst>
                                            <p:tav tm="0">
                                              <p:val>
                                                <p:strVal val="0-#ppt_w/2"/>
                                              </p:val>
                                            </p:tav>
                                            <p:tav tm="100000">
                                              <p:val>
                                                <p:strVal val="#ppt_x"/>
                                              </p:val>
                                            </p:tav>
                                          </p:tavLst>
                                        </p:anim>
                                        <p:anim calcmode="lin" valueType="num">
                                          <p:cBhvr additive="base">
                                            <p:cTn id="44" dur="400" fill="hold"/>
                                            <p:tgtEl>
                                              <p:spTgt spid="48"/>
                                            </p:tgtEl>
                                            <p:attrNameLst>
                                              <p:attrName>ppt_y</p:attrName>
                                            </p:attrNameLst>
                                          </p:cBhvr>
                                          <p:tavLst>
                                            <p:tav tm="0">
                                              <p:val>
                                                <p:strVal val="#ppt_y"/>
                                              </p:val>
                                            </p:tav>
                                            <p:tav tm="100000">
                                              <p:val>
                                                <p:strVal val="#ppt_y"/>
                                              </p:val>
                                            </p:tav>
                                          </p:tavLst>
                                        </p:anim>
                                      </p:childTnLst>
                                    </p:cTn>
                                  </p:par>
                                </p:childTnLst>
                              </p:cTn>
                            </p:par>
                            <p:par>
                              <p:cTn id="45" fill="hold">
                                <p:stCondLst>
                                  <p:cond delay="2500"/>
                                </p:stCondLst>
                                <p:childTnLst>
                                  <p:par>
                                    <p:cTn id="46" presetID="2" presetClass="entr" presetSubtype="8" fill="hold" grpId="0" nodeType="afterEffect">
                                      <p:stCondLst>
                                        <p:cond delay="0"/>
                                      </p:stCondLst>
                                      <p:childTnLst>
                                        <p:set>
                                          <p:cBhvr>
                                            <p:cTn id="47" dur="1" fill="hold">
                                              <p:stCondLst>
                                                <p:cond delay="0"/>
                                              </p:stCondLst>
                                            </p:cTn>
                                            <p:tgtEl>
                                              <p:spTgt spid="49"/>
                                            </p:tgtEl>
                                            <p:attrNameLst>
                                              <p:attrName>style.visibility</p:attrName>
                                            </p:attrNameLst>
                                          </p:cBhvr>
                                          <p:to>
                                            <p:strVal val="visible"/>
                                          </p:to>
                                        </p:set>
                                        <p:anim calcmode="lin" valueType="num">
                                          <p:cBhvr additive="base">
                                            <p:cTn id="48" dur="400" fill="hold"/>
                                            <p:tgtEl>
                                              <p:spTgt spid="49"/>
                                            </p:tgtEl>
                                            <p:attrNameLst>
                                              <p:attrName>ppt_x</p:attrName>
                                            </p:attrNameLst>
                                          </p:cBhvr>
                                          <p:tavLst>
                                            <p:tav tm="0">
                                              <p:val>
                                                <p:strVal val="0-#ppt_w/2"/>
                                              </p:val>
                                            </p:tav>
                                            <p:tav tm="100000">
                                              <p:val>
                                                <p:strVal val="#ppt_x"/>
                                              </p:val>
                                            </p:tav>
                                          </p:tavLst>
                                        </p:anim>
                                        <p:anim calcmode="lin" valueType="num">
                                          <p:cBhvr additive="base">
                                            <p:cTn id="49" dur="400" fill="hold"/>
                                            <p:tgtEl>
                                              <p:spTgt spid="49"/>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additive="base">
                                            <p:cTn id="52" dur="400" fill="hold"/>
                                            <p:tgtEl>
                                              <p:spTgt spid="50"/>
                                            </p:tgtEl>
                                            <p:attrNameLst>
                                              <p:attrName>ppt_x</p:attrName>
                                            </p:attrNameLst>
                                          </p:cBhvr>
                                          <p:tavLst>
                                            <p:tav tm="0">
                                              <p:val>
                                                <p:strVal val="0-#ppt_w/2"/>
                                              </p:val>
                                            </p:tav>
                                            <p:tav tm="100000">
                                              <p:val>
                                                <p:strVal val="#ppt_x"/>
                                              </p:val>
                                            </p:tav>
                                          </p:tavLst>
                                        </p:anim>
                                        <p:anim calcmode="lin" valueType="num">
                                          <p:cBhvr additive="base">
                                            <p:cTn id="53" dur="400" fill="hold"/>
                                            <p:tgtEl>
                                              <p:spTgt spid="50"/>
                                            </p:tgtEl>
                                            <p:attrNameLst>
                                              <p:attrName>ppt_y</p:attrName>
                                            </p:attrNameLst>
                                          </p:cBhvr>
                                          <p:tavLst>
                                            <p:tav tm="0">
                                              <p:val>
                                                <p:strVal val="#ppt_y"/>
                                              </p:val>
                                            </p:tav>
                                            <p:tav tm="100000">
                                              <p:val>
                                                <p:strVal val="#ppt_y"/>
                                              </p:val>
                                            </p:tav>
                                          </p:tavLst>
                                        </p:anim>
                                      </p:childTnLst>
                                    </p:cTn>
                                  </p:par>
                                </p:childTnLst>
                              </p:cTn>
                            </p:par>
                            <p:par>
                              <p:cTn id="54" fill="hold">
                                <p:stCondLst>
                                  <p:cond delay="3000"/>
                                </p:stCondLst>
                                <p:childTnLst>
                                  <p:par>
                                    <p:cTn id="55" presetID="2" presetClass="entr" presetSubtype="8" fill="hold" grpId="0" nodeType="after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additive="base">
                                            <p:cTn id="57" dur="400" fill="hold"/>
                                            <p:tgtEl>
                                              <p:spTgt spid="51"/>
                                            </p:tgtEl>
                                            <p:attrNameLst>
                                              <p:attrName>ppt_x</p:attrName>
                                            </p:attrNameLst>
                                          </p:cBhvr>
                                          <p:tavLst>
                                            <p:tav tm="0">
                                              <p:val>
                                                <p:strVal val="0-#ppt_w/2"/>
                                              </p:val>
                                            </p:tav>
                                            <p:tav tm="100000">
                                              <p:val>
                                                <p:strVal val="#ppt_x"/>
                                              </p:val>
                                            </p:tav>
                                          </p:tavLst>
                                        </p:anim>
                                        <p:anim calcmode="lin" valueType="num">
                                          <p:cBhvr additive="base">
                                            <p:cTn id="58" dur="400" fill="hold"/>
                                            <p:tgtEl>
                                              <p:spTgt spid="51"/>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52"/>
                                            </p:tgtEl>
                                            <p:attrNameLst>
                                              <p:attrName>style.visibility</p:attrName>
                                            </p:attrNameLst>
                                          </p:cBhvr>
                                          <p:to>
                                            <p:strVal val="visible"/>
                                          </p:to>
                                        </p:set>
                                        <p:anim calcmode="lin" valueType="num">
                                          <p:cBhvr additive="base">
                                            <p:cTn id="61" dur="400" fill="hold"/>
                                            <p:tgtEl>
                                              <p:spTgt spid="52"/>
                                            </p:tgtEl>
                                            <p:attrNameLst>
                                              <p:attrName>ppt_x</p:attrName>
                                            </p:attrNameLst>
                                          </p:cBhvr>
                                          <p:tavLst>
                                            <p:tav tm="0">
                                              <p:val>
                                                <p:strVal val="0-#ppt_w/2"/>
                                              </p:val>
                                            </p:tav>
                                            <p:tav tm="100000">
                                              <p:val>
                                                <p:strVal val="#ppt_x"/>
                                              </p:val>
                                            </p:tav>
                                          </p:tavLst>
                                        </p:anim>
                                        <p:anim calcmode="lin" valueType="num">
                                          <p:cBhvr additive="base">
                                            <p:cTn id="62" dur="400" fill="hold"/>
                                            <p:tgtEl>
                                              <p:spTgt spid="52"/>
                                            </p:tgtEl>
                                            <p:attrNameLst>
                                              <p:attrName>ppt_y</p:attrName>
                                            </p:attrNameLst>
                                          </p:cBhvr>
                                          <p:tavLst>
                                            <p:tav tm="0">
                                              <p:val>
                                                <p:strVal val="#ppt_y"/>
                                              </p:val>
                                            </p:tav>
                                            <p:tav tm="100000">
                                              <p:val>
                                                <p:strVal val="#ppt_y"/>
                                              </p:val>
                                            </p:tav>
                                          </p:tavLst>
                                        </p:anim>
                                      </p:childTnLst>
                                    </p:cTn>
                                  </p:par>
                                </p:childTnLst>
                              </p:cTn>
                            </p:par>
                            <p:par>
                              <p:cTn id="63" fill="hold">
                                <p:stCondLst>
                                  <p:cond delay="3500"/>
                                </p:stCondLst>
                                <p:childTnLst>
                                  <p:par>
                                    <p:cTn id="64" presetID="2" presetClass="entr" presetSubtype="8" fill="hold" nodeType="after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additive="base">
                                            <p:cTn id="66" dur="500" fill="hold"/>
                                            <p:tgtEl>
                                              <p:spTgt spid="4"/>
                                            </p:tgtEl>
                                            <p:attrNameLst>
                                              <p:attrName>ppt_x</p:attrName>
                                            </p:attrNameLst>
                                          </p:cBhvr>
                                          <p:tavLst>
                                            <p:tav tm="0">
                                              <p:val>
                                                <p:strVal val="0-#ppt_w/2"/>
                                              </p:val>
                                            </p:tav>
                                            <p:tav tm="100000">
                                              <p:val>
                                                <p:strVal val="#ppt_x"/>
                                              </p:val>
                                            </p:tav>
                                          </p:tavLst>
                                        </p:anim>
                                        <p:anim calcmode="lin" valueType="num">
                                          <p:cBhvr additive="base">
                                            <p:cTn id="67" dur="500" fill="hold"/>
                                            <p:tgtEl>
                                              <p:spTgt spid="4"/>
                                            </p:tgtEl>
                                            <p:attrNameLst>
                                              <p:attrName>ppt_y</p:attrName>
                                            </p:attrNameLst>
                                          </p:cBhvr>
                                          <p:tavLst>
                                            <p:tav tm="0">
                                              <p:val>
                                                <p:strVal val="#ppt_y"/>
                                              </p:val>
                                            </p:tav>
                                            <p:tav tm="100000">
                                              <p:val>
                                                <p:strVal val="#ppt_y"/>
                                              </p:val>
                                            </p:tav>
                                          </p:tavLst>
                                        </p:anim>
                                      </p:childTnLst>
                                    </p:cTn>
                                  </p:par>
                                </p:childTnLst>
                              </p:cTn>
                            </p:par>
                            <p:par>
                              <p:cTn id="68" fill="hold">
                                <p:stCondLst>
                                  <p:cond delay="4000"/>
                                </p:stCondLst>
                                <p:childTnLst>
                                  <p:par>
                                    <p:cTn id="69" presetID="42" presetClass="entr" presetSubtype="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anim calcmode="lin" valueType="num">
                                          <p:cBhvr>
                                            <p:cTn id="72" dur="500" fill="hold"/>
                                            <p:tgtEl>
                                              <p:spTgt spid="25"/>
                                            </p:tgtEl>
                                            <p:attrNameLst>
                                              <p:attrName>ppt_x</p:attrName>
                                            </p:attrNameLst>
                                          </p:cBhvr>
                                          <p:tavLst>
                                            <p:tav tm="0">
                                              <p:val>
                                                <p:strVal val="#ppt_x"/>
                                              </p:val>
                                            </p:tav>
                                            <p:tav tm="100000">
                                              <p:val>
                                                <p:strVal val="#ppt_x"/>
                                              </p:val>
                                            </p:tav>
                                          </p:tavLst>
                                        </p:anim>
                                        <p:anim calcmode="lin" valueType="num">
                                          <p:cBhvr>
                                            <p:cTn id="73" dur="500" fill="hold"/>
                                            <p:tgtEl>
                                              <p:spTgt spid="25"/>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fade">
                                          <p:cBhvr>
                                            <p:cTn id="76" dur="500"/>
                                            <p:tgtEl>
                                              <p:spTgt spid="53"/>
                                            </p:tgtEl>
                                          </p:cBhvr>
                                        </p:animEffect>
                                        <p:anim calcmode="lin" valueType="num">
                                          <p:cBhvr>
                                            <p:cTn id="77" dur="500" fill="hold"/>
                                            <p:tgtEl>
                                              <p:spTgt spid="53"/>
                                            </p:tgtEl>
                                            <p:attrNameLst>
                                              <p:attrName>ppt_x</p:attrName>
                                            </p:attrNameLst>
                                          </p:cBhvr>
                                          <p:tavLst>
                                            <p:tav tm="0">
                                              <p:val>
                                                <p:strVal val="#ppt_x"/>
                                              </p:val>
                                            </p:tav>
                                            <p:tav tm="100000">
                                              <p:val>
                                                <p:strVal val="#ppt_x"/>
                                              </p:val>
                                            </p:tav>
                                          </p:tavLst>
                                        </p:anim>
                                        <p:anim calcmode="lin" valueType="num">
                                          <p:cBhvr>
                                            <p:cTn id="78" dur="500" fill="hold"/>
                                            <p:tgtEl>
                                              <p:spTgt spid="53"/>
                                            </p:tgtEl>
                                            <p:attrNameLst>
                                              <p:attrName>ppt_y</p:attrName>
                                            </p:attrNameLst>
                                          </p:cBhvr>
                                          <p:tavLst>
                                            <p:tav tm="0">
                                              <p:val>
                                                <p:strVal val="#ppt_y+.1"/>
                                              </p:val>
                                            </p:tav>
                                            <p:tav tm="100000">
                                              <p:val>
                                                <p:strVal val="#ppt_y"/>
                                              </p:val>
                                            </p:tav>
                                          </p:tavLst>
                                        </p:anim>
                                      </p:childTnLst>
                                    </p:cTn>
                                  </p:par>
                                </p:childTnLst>
                              </p:cTn>
                            </p:par>
                            <p:par>
                              <p:cTn id="79" fill="hold">
                                <p:stCondLst>
                                  <p:cond delay="4500"/>
                                </p:stCondLst>
                                <p:childTnLst>
                                  <p:par>
                                    <p:cTn id="80" presetID="53" presetClass="entr" presetSubtype="16" fill="hold" nodeType="afterEffect">
                                      <p:stCondLst>
                                        <p:cond delay="0"/>
                                      </p:stCondLst>
                                      <p:childTnLst>
                                        <p:set>
                                          <p:cBhvr>
                                            <p:cTn id="81" dur="1" fill="hold">
                                              <p:stCondLst>
                                                <p:cond delay="0"/>
                                              </p:stCondLst>
                                            </p:cTn>
                                            <p:tgtEl>
                                              <p:spTgt spid="54"/>
                                            </p:tgtEl>
                                            <p:attrNameLst>
                                              <p:attrName>style.visibility</p:attrName>
                                            </p:attrNameLst>
                                          </p:cBhvr>
                                          <p:to>
                                            <p:strVal val="visible"/>
                                          </p:to>
                                        </p:set>
                                        <p:anim calcmode="lin" valueType="num">
                                          <p:cBhvr>
                                            <p:cTn id="82" dur="500" fill="hold"/>
                                            <p:tgtEl>
                                              <p:spTgt spid="54"/>
                                            </p:tgtEl>
                                            <p:attrNameLst>
                                              <p:attrName>ppt_w</p:attrName>
                                            </p:attrNameLst>
                                          </p:cBhvr>
                                          <p:tavLst>
                                            <p:tav tm="0">
                                              <p:val>
                                                <p:fltVal val="0"/>
                                              </p:val>
                                            </p:tav>
                                            <p:tav tm="100000">
                                              <p:val>
                                                <p:strVal val="#ppt_w"/>
                                              </p:val>
                                            </p:tav>
                                          </p:tavLst>
                                        </p:anim>
                                        <p:anim calcmode="lin" valueType="num">
                                          <p:cBhvr>
                                            <p:cTn id="83" dur="500" fill="hold"/>
                                            <p:tgtEl>
                                              <p:spTgt spid="54"/>
                                            </p:tgtEl>
                                            <p:attrNameLst>
                                              <p:attrName>ppt_h</p:attrName>
                                            </p:attrNameLst>
                                          </p:cBhvr>
                                          <p:tavLst>
                                            <p:tav tm="0">
                                              <p:val>
                                                <p:fltVal val="0"/>
                                              </p:val>
                                            </p:tav>
                                            <p:tav tm="100000">
                                              <p:val>
                                                <p:strVal val="#ppt_h"/>
                                              </p:val>
                                            </p:tav>
                                          </p:tavLst>
                                        </p:anim>
                                        <p:animEffect transition="in" filter="fade">
                                          <p:cBhvr>
                                            <p:cTn id="84" dur="500"/>
                                            <p:tgtEl>
                                              <p:spTgt spid="54"/>
                                            </p:tgtEl>
                                          </p:cBhvr>
                                        </p:animEffect>
                                      </p:childTnLst>
                                    </p:cTn>
                                  </p:par>
                                  <p:par>
                                    <p:cTn id="85" presetID="53" presetClass="entr" presetSubtype="16" fill="hold" nodeType="withEffect">
                                      <p:stCondLst>
                                        <p:cond delay="0"/>
                                      </p:stCondLst>
                                      <p:childTnLst>
                                        <p:set>
                                          <p:cBhvr>
                                            <p:cTn id="86" dur="1" fill="hold">
                                              <p:stCondLst>
                                                <p:cond delay="0"/>
                                              </p:stCondLst>
                                            </p:cTn>
                                            <p:tgtEl>
                                              <p:spTgt spid="55"/>
                                            </p:tgtEl>
                                            <p:attrNameLst>
                                              <p:attrName>style.visibility</p:attrName>
                                            </p:attrNameLst>
                                          </p:cBhvr>
                                          <p:to>
                                            <p:strVal val="visible"/>
                                          </p:to>
                                        </p:set>
                                        <p:anim calcmode="lin" valueType="num">
                                          <p:cBhvr>
                                            <p:cTn id="87" dur="500" fill="hold"/>
                                            <p:tgtEl>
                                              <p:spTgt spid="55"/>
                                            </p:tgtEl>
                                            <p:attrNameLst>
                                              <p:attrName>ppt_w</p:attrName>
                                            </p:attrNameLst>
                                          </p:cBhvr>
                                          <p:tavLst>
                                            <p:tav tm="0">
                                              <p:val>
                                                <p:fltVal val="0"/>
                                              </p:val>
                                            </p:tav>
                                            <p:tav tm="100000">
                                              <p:val>
                                                <p:strVal val="#ppt_w"/>
                                              </p:val>
                                            </p:tav>
                                          </p:tavLst>
                                        </p:anim>
                                        <p:anim calcmode="lin" valueType="num">
                                          <p:cBhvr>
                                            <p:cTn id="88" dur="500" fill="hold"/>
                                            <p:tgtEl>
                                              <p:spTgt spid="55"/>
                                            </p:tgtEl>
                                            <p:attrNameLst>
                                              <p:attrName>ppt_h</p:attrName>
                                            </p:attrNameLst>
                                          </p:cBhvr>
                                          <p:tavLst>
                                            <p:tav tm="0">
                                              <p:val>
                                                <p:fltVal val="0"/>
                                              </p:val>
                                            </p:tav>
                                            <p:tav tm="100000">
                                              <p:val>
                                                <p:strVal val="#ppt_h"/>
                                              </p:val>
                                            </p:tav>
                                          </p:tavLst>
                                        </p:anim>
                                        <p:animEffect transition="in" filter="fade">
                                          <p:cBhvr>
                                            <p:cTn id="89" dur="500"/>
                                            <p:tgtEl>
                                              <p:spTgt spid="55"/>
                                            </p:tgtEl>
                                          </p:cBhvr>
                                        </p:animEffect>
                                      </p:childTnLst>
                                    </p:cTn>
                                  </p:par>
                                  <p:par>
                                    <p:cTn id="90" presetID="53" presetClass="entr" presetSubtype="16" fill="hold" nodeType="withEffect">
                                      <p:stCondLst>
                                        <p:cond delay="0"/>
                                      </p:stCondLst>
                                      <p:childTnLst>
                                        <p:set>
                                          <p:cBhvr>
                                            <p:cTn id="91" dur="1" fill="hold">
                                              <p:stCondLst>
                                                <p:cond delay="0"/>
                                              </p:stCondLst>
                                            </p:cTn>
                                            <p:tgtEl>
                                              <p:spTgt spid="56"/>
                                            </p:tgtEl>
                                            <p:attrNameLst>
                                              <p:attrName>style.visibility</p:attrName>
                                            </p:attrNameLst>
                                          </p:cBhvr>
                                          <p:to>
                                            <p:strVal val="visible"/>
                                          </p:to>
                                        </p:set>
                                        <p:anim calcmode="lin" valueType="num">
                                          <p:cBhvr>
                                            <p:cTn id="92" dur="500" fill="hold"/>
                                            <p:tgtEl>
                                              <p:spTgt spid="56"/>
                                            </p:tgtEl>
                                            <p:attrNameLst>
                                              <p:attrName>ppt_w</p:attrName>
                                            </p:attrNameLst>
                                          </p:cBhvr>
                                          <p:tavLst>
                                            <p:tav tm="0">
                                              <p:val>
                                                <p:fltVal val="0"/>
                                              </p:val>
                                            </p:tav>
                                            <p:tav tm="100000">
                                              <p:val>
                                                <p:strVal val="#ppt_w"/>
                                              </p:val>
                                            </p:tav>
                                          </p:tavLst>
                                        </p:anim>
                                        <p:anim calcmode="lin" valueType="num">
                                          <p:cBhvr>
                                            <p:cTn id="93" dur="500" fill="hold"/>
                                            <p:tgtEl>
                                              <p:spTgt spid="56"/>
                                            </p:tgtEl>
                                            <p:attrNameLst>
                                              <p:attrName>ppt_h</p:attrName>
                                            </p:attrNameLst>
                                          </p:cBhvr>
                                          <p:tavLst>
                                            <p:tav tm="0">
                                              <p:val>
                                                <p:fltVal val="0"/>
                                              </p:val>
                                            </p:tav>
                                            <p:tav tm="100000">
                                              <p:val>
                                                <p:strVal val="#ppt_h"/>
                                              </p:val>
                                            </p:tav>
                                          </p:tavLst>
                                        </p:anim>
                                        <p:animEffect transition="in" filter="fade">
                                          <p:cBhvr>
                                            <p:cTn id="94" dur="500"/>
                                            <p:tgtEl>
                                              <p:spTgt spid="56"/>
                                            </p:tgtEl>
                                          </p:cBhvr>
                                        </p:animEffect>
                                      </p:childTnLst>
                                    </p:cTn>
                                  </p:par>
                                </p:childTnLst>
                              </p:cTn>
                            </p:par>
                            <p:par>
                              <p:cTn id="95" fill="hold">
                                <p:stCondLst>
                                  <p:cond delay="5000"/>
                                </p:stCondLst>
                                <p:childTnLst>
                                  <p:par>
                                    <p:cTn id="96" presetID="22" presetClass="entr" presetSubtype="8" fill="hold" grpId="0" nodeType="after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wipe(left)">
                                          <p:cBhvr>
                                            <p:cTn id="98" dur="500"/>
                                            <p:tgtEl>
                                              <p:spTgt spid="57"/>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58"/>
                                            </p:tgtEl>
                                            <p:attrNameLst>
                                              <p:attrName>style.visibility</p:attrName>
                                            </p:attrNameLst>
                                          </p:cBhvr>
                                          <p:to>
                                            <p:strVal val="visible"/>
                                          </p:to>
                                        </p:set>
                                        <p:animEffect transition="in" filter="wipe(left)">
                                          <p:cBhvr>
                                            <p:cTn id="101" dur="500"/>
                                            <p:tgtEl>
                                              <p:spTgt spid="58"/>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59"/>
                                            </p:tgtEl>
                                            <p:attrNameLst>
                                              <p:attrName>style.visibility</p:attrName>
                                            </p:attrNameLst>
                                          </p:cBhvr>
                                          <p:to>
                                            <p:strVal val="visible"/>
                                          </p:to>
                                        </p:set>
                                        <p:animEffect transition="in" filter="wipe(left)">
                                          <p:cBhvr>
                                            <p:cTn id="10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animBg="1"/>
          <p:bldP spid="30" grpId="0" animBg="1"/>
          <p:bldP spid="34" grpId="0"/>
          <p:bldP spid="35" grpId="0"/>
          <p:bldP spid="45" grpId="0" animBg="1"/>
          <p:bldP spid="46" grpId="0"/>
          <p:bldP spid="47" grpId="0" animBg="1"/>
          <p:bldP spid="48" grpId="0"/>
          <p:bldP spid="49" grpId="0" animBg="1"/>
          <p:bldP spid="50" grpId="0"/>
          <p:bldP spid="51" grpId="0" animBg="1"/>
          <p:bldP spid="52" grpId="0"/>
          <p:bldP spid="53" grpId="0"/>
          <p:bldP spid="57" grpId="0"/>
          <p:bldP spid="58" grpId="0"/>
          <p:bldP spid="59"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 name="直接连接符 60"/>
          <p:cNvCxnSpPr/>
          <p:nvPr/>
        </p:nvCxnSpPr>
        <p:spPr bwMode="auto">
          <a:xfrm>
            <a:off x="4738983" y="1332292"/>
            <a:ext cx="0" cy="220231"/>
          </a:xfrm>
          <a:prstGeom prst="line">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的步骤二</a:t>
            </a:r>
            <a:r>
              <a:rPr lang="zh-CN" altLang="en-US" sz="2800" b="1"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：整顿</a:t>
            </a: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58" name="组合 57"/>
          <p:cNvGrpSpPr/>
          <p:nvPr/>
        </p:nvGrpSpPr>
        <p:grpSpPr>
          <a:xfrm>
            <a:off x="3988023" y="920636"/>
            <a:ext cx="1476336" cy="411656"/>
            <a:chOff x="5550649" y="1030028"/>
            <a:chExt cx="1665208" cy="430887"/>
          </a:xfrm>
        </p:grpSpPr>
        <p:sp>
          <p:nvSpPr>
            <p:cNvPr id="59" name="矩形: 圆角 58"/>
            <p:cNvSpPr/>
            <p:nvPr/>
          </p:nvSpPr>
          <p:spPr bwMode="auto">
            <a:xfrm>
              <a:off x="5550649" y="1030028"/>
              <a:ext cx="1665208"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60" name="矩形 59"/>
            <p:cNvSpPr/>
            <p:nvPr/>
          </p:nvSpPr>
          <p:spPr>
            <a:xfrm>
              <a:off x="5659679" y="1031600"/>
              <a:ext cx="1486765" cy="333995"/>
            </a:xfrm>
            <a:prstGeom prst="rect">
              <a:avLst/>
            </a:prstGeom>
          </p:spPr>
          <p:txBody>
            <a:bodyPr wrap="square">
              <a:spAutoFit/>
            </a:bodyPr>
            <a:lstStyle/>
            <a:p>
              <a:pPr algn="ctr"/>
              <a:r>
                <a:rPr lang="zh-CN" altLang="en-US" sz="2000" dirty="0">
                  <a:solidFill>
                    <a:schemeClr val="accent2"/>
                  </a:solidFill>
                  <a:latin typeface="+mj-ea"/>
                  <a:ea typeface="+mj-ea"/>
                </a:rPr>
                <a:t>物品</a:t>
              </a:r>
            </a:p>
          </p:txBody>
        </p:sp>
      </p:grpSp>
      <p:grpSp>
        <p:nvGrpSpPr>
          <p:cNvPr id="3" name="组合 2"/>
          <p:cNvGrpSpPr/>
          <p:nvPr/>
        </p:nvGrpSpPr>
        <p:grpSpPr>
          <a:xfrm>
            <a:off x="3938309" y="1610021"/>
            <a:ext cx="1575761" cy="754723"/>
            <a:chOff x="3938309" y="1610021"/>
            <a:chExt cx="1575761" cy="754723"/>
          </a:xfrm>
        </p:grpSpPr>
        <p:sp>
          <p:nvSpPr>
            <p:cNvPr id="63" name="流程图: 决策 62"/>
            <p:cNvSpPr/>
            <p:nvPr/>
          </p:nvSpPr>
          <p:spPr bwMode="auto">
            <a:xfrm>
              <a:off x="3938309" y="1610021"/>
              <a:ext cx="1575761" cy="754723"/>
            </a:xfrm>
            <a:prstGeom prst="flowChartDecision">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64" name="矩形 63"/>
            <p:cNvSpPr/>
            <p:nvPr/>
          </p:nvSpPr>
          <p:spPr>
            <a:xfrm>
              <a:off x="4308270" y="1811846"/>
              <a:ext cx="877163" cy="369332"/>
            </a:xfrm>
            <a:prstGeom prst="rect">
              <a:avLst/>
            </a:prstGeom>
          </p:spPr>
          <p:txBody>
            <a:bodyPr wrap="none">
              <a:spAutoFit/>
            </a:bodyPr>
            <a:lstStyle/>
            <a:p>
              <a:pPr algn="ctr"/>
              <a:r>
                <a:rPr lang="zh-CN" altLang="en-US" dirty="0">
                  <a:solidFill>
                    <a:schemeClr val="accent2"/>
                  </a:solidFill>
                  <a:latin typeface="+mj-ea"/>
                  <a:ea typeface="+mj-ea"/>
                </a:rPr>
                <a:t>有用途</a:t>
              </a:r>
            </a:p>
          </p:txBody>
        </p:sp>
      </p:grpSp>
      <p:cxnSp>
        <p:nvCxnSpPr>
          <p:cNvPr id="65" name="直接连接符 64"/>
          <p:cNvCxnSpPr/>
          <p:nvPr/>
        </p:nvCxnSpPr>
        <p:spPr bwMode="auto">
          <a:xfrm>
            <a:off x="4738983" y="2410438"/>
            <a:ext cx="0" cy="277189"/>
          </a:xfrm>
          <a:prstGeom prst="line">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直接连接符 65"/>
          <p:cNvCxnSpPr/>
          <p:nvPr/>
        </p:nvCxnSpPr>
        <p:spPr bwMode="auto">
          <a:xfrm>
            <a:off x="5533067" y="1989935"/>
            <a:ext cx="1725007" cy="0"/>
          </a:xfrm>
          <a:prstGeom prst="line">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68" name="组合 67"/>
          <p:cNvGrpSpPr/>
          <p:nvPr/>
        </p:nvGrpSpPr>
        <p:grpSpPr>
          <a:xfrm>
            <a:off x="7417181" y="1782752"/>
            <a:ext cx="1075286" cy="397395"/>
            <a:chOff x="5550650" y="1030029"/>
            <a:chExt cx="1665208" cy="430887"/>
          </a:xfrm>
        </p:grpSpPr>
        <p:sp>
          <p:nvSpPr>
            <p:cNvPr id="69" name="矩形: 圆角 68"/>
            <p:cNvSpPr/>
            <p:nvPr/>
          </p:nvSpPr>
          <p:spPr bwMode="auto">
            <a:xfrm>
              <a:off x="5550650" y="1030029"/>
              <a:ext cx="1665208"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a:solidFill>
                  <a:schemeClr val="accent2"/>
                </a:solidFill>
                <a:latin typeface="+mj-ea"/>
                <a:ea typeface="+mj-ea"/>
              </a:endParaRPr>
            </a:p>
          </p:txBody>
        </p:sp>
        <p:sp>
          <p:nvSpPr>
            <p:cNvPr id="70" name="矩形 69"/>
            <p:cNvSpPr/>
            <p:nvPr/>
          </p:nvSpPr>
          <p:spPr>
            <a:xfrm>
              <a:off x="5624027" y="1053039"/>
              <a:ext cx="1486765" cy="386586"/>
            </a:xfrm>
            <a:prstGeom prst="rect">
              <a:avLst/>
            </a:prstGeom>
          </p:spPr>
          <p:txBody>
            <a:bodyPr wrap="square">
              <a:spAutoFit/>
            </a:bodyPr>
            <a:lstStyle/>
            <a:p>
              <a:pPr algn="ctr"/>
              <a:r>
                <a:rPr lang="zh-CN" altLang="en-US" dirty="0">
                  <a:solidFill>
                    <a:schemeClr val="accent2"/>
                  </a:solidFill>
                  <a:latin typeface="+mj-ea"/>
                  <a:ea typeface="+mj-ea"/>
                </a:rPr>
                <a:t>处理</a:t>
              </a:r>
            </a:p>
          </p:txBody>
        </p:sp>
      </p:grpSp>
      <p:sp>
        <p:nvSpPr>
          <p:cNvPr id="71" name="矩形 70"/>
          <p:cNvSpPr/>
          <p:nvPr/>
        </p:nvSpPr>
        <p:spPr>
          <a:xfrm>
            <a:off x="6141669" y="1614876"/>
            <a:ext cx="389850" cy="338554"/>
          </a:xfrm>
          <a:prstGeom prst="rect">
            <a:avLst/>
          </a:prstGeom>
        </p:spPr>
        <p:txBody>
          <a:bodyPr wrap="none">
            <a:spAutoFit/>
          </a:bodyPr>
          <a:lstStyle/>
          <a:p>
            <a:r>
              <a:rPr lang="zh-CN" altLang="en-US" sz="1600" dirty="0">
                <a:solidFill>
                  <a:schemeClr val="accent1"/>
                </a:solidFill>
                <a:latin typeface="+mj-ea"/>
                <a:ea typeface="+mj-ea"/>
              </a:rPr>
              <a:t>无</a:t>
            </a:r>
          </a:p>
        </p:txBody>
      </p:sp>
      <p:sp>
        <p:nvSpPr>
          <p:cNvPr id="72" name="矩形 71"/>
          <p:cNvSpPr/>
          <p:nvPr/>
        </p:nvSpPr>
        <p:spPr>
          <a:xfrm>
            <a:off x="4279764" y="2372866"/>
            <a:ext cx="389850" cy="338554"/>
          </a:xfrm>
          <a:prstGeom prst="rect">
            <a:avLst/>
          </a:prstGeom>
        </p:spPr>
        <p:txBody>
          <a:bodyPr wrap="none">
            <a:spAutoFit/>
          </a:bodyPr>
          <a:lstStyle/>
          <a:p>
            <a:r>
              <a:rPr lang="zh-CN" altLang="en-US" sz="1600" dirty="0">
                <a:solidFill>
                  <a:schemeClr val="accent1"/>
                </a:solidFill>
                <a:latin typeface="+mj-ea"/>
                <a:ea typeface="+mj-ea"/>
              </a:rPr>
              <a:t>有</a:t>
            </a:r>
          </a:p>
        </p:txBody>
      </p:sp>
      <p:grpSp>
        <p:nvGrpSpPr>
          <p:cNvPr id="73" name="组合 72"/>
          <p:cNvGrpSpPr/>
          <p:nvPr/>
        </p:nvGrpSpPr>
        <p:grpSpPr>
          <a:xfrm>
            <a:off x="3988023" y="2744742"/>
            <a:ext cx="1476336" cy="412419"/>
            <a:chOff x="5550649" y="1030028"/>
            <a:chExt cx="1665208" cy="431686"/>
          </a:xfrm>
        </p:grpSpPr>
        <p:sp>
          <p:nvSpPr>
            <p:cNvPr id="74" name="矩形: 圆角 73"/>
            <p:cNvSpPr/>
            <p:nvPr/>
          </p:nvSpPr>
          <p:spPr bwMode="auto">
            <a:xfrm>
              <a:off x="5550649" y="1030028"/>
              <a:ext cx="1665208"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75" name="矩形 74"/>
            <p:cNvSpPr/>
            <p:nvPr/>
          </p:nvSpPr>
          <p:spPr>
            <a:xfrm>
              <a:off x="5671863" y="1042912"/>
              <a:ext cx="1486764" cy="418802"/>
            </a:xfrm>
            <a:prstGeom prst="rect">
              <a:avLst/>
            </a:prstGeom>
          </p:spPr>
          <p:txBody>
            <a:bodyPr wrap="square">
              <a:spAutoFit/>
            </a:bodyPr>
            <a:lstStyle/>
            <a:p>
              <a:pPr algn="ctr"/>
              <a:r>
                <a:rPr lang="zh-CN" altLang="en-US" sz="2000" dirty="0">
                  <a:solidFill>
                    <a:schemeClr val="accent2"/>
                  </a:solidFill>
                  <a:latin typeface="+mj-ea"/>
                  <a:ea typeface="+mj-ea"/>
                </a:rPr>
                <a:t>分类</a:t>
              </a:r>
            </a:p>
          </p:txBody>
        </p:sp>
      </p:grpSp>
      <p:cxnSp>
        <p:nvCxnSpPr>
          <p:cNvPr id="76" name="直接连接符 75"/>
          <p:cNvCxnSpPr/>
          <p:nvPr/>
        </p:nvCxnSpPr>
        <p:spPr bwMode="auto">
          <a:xfrm>
            <a:off x="4738983" y="3178331"/>
            <a:ext cx="0" cy="177056"/>
          </a:xfrm>
          <a:prstGeom prst="line">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77" name="组合 76"/>
          <p:cNvGrpSpPr/>
          <p:nvPr/>
        </p:nvGrpSpPr>
        <p:grpSpPr>
          <a:xfrm>
            <a:off x="3988023" y="3412503"/>
            <a:ext cx="1476336" cy="411656"/>
            <a:chOff x="5550649" y="1030028"/>
            <a:chExt cx="1665208" cy="430887"/>
          </a:xfrm>
        </p:grpSpPr>
        <p:sp>
          <p:nvSpPr>
            <p:cNvPr id="78" name="矩形: 圆角 77"/>
            <p:cNvSpPr/>
            <p:nvPr/>
          </p:nvSpPr>
          <p:spPr bwMode="auto">
            <a:xfrm>
              <a:off x="5550649" y="1030028"/>
              <a:ext cx="1665208"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79" name="矩形 78"/>
            <p:cNvSpPr/>
            <p:nvPr/>
          </p:nvSpPr>
          <p:spPr>
            <a:xfrm>
              <a:off x="5624027" y="1031768"/>
              <a:ext cx="1486764" cy="418802"/>
            </a:xfrm>
            <a:prstGeom prst="rect">
              <a:avLst/>
            </a:prstGeom>
          </p:spPr>
          <p:txBody>
            <a:bodyPr wrap="square">
              <a:spAutoFit/>
            </a:bodyPr>
            <a:lstStyle/>
            <a:p>
              <a:pPr algn="ctr"/>
              <a:r>
                <a:rPr lang="zh-CN" altLang="en-US" sz="2000" dirty="0">
                  <a:solidFill>
                    <a:schemeClr val="accent2"/>
                  </a:solidFill>
                  <a:latin typeface="+mj-ea"/>
                  <a:ea typeface="+mj-ea"/>
                </a:rPr>
                <a:t>集中</a:t>
              </a:r>
            </a:p>
          </p:txBody>
        </p:sp>
      </p:grpSp>
      <p:grpSp>
        <p:nvGrpSpPr>
          <p:cNvPr id="83" name="组合 82"/>
          <p:cNvGrpSpPr/>
          <p:nvPr/>
        </p:nvGrpSpPr>
        <p:grpSpPr>
          <a:xfrm>
            <a:off x="3988023" y="4113295"/>
            <a:ext cx="1476336" cy="411656"/>
            <a:chOff x="5550649" y="1030028"/>
            <a:chExt cx="1665208" cy="430887"/>
          </a:xfrm>
        </p:grpSpPr>
        <p:sp>
          <p:nvSpPr>
            <p:cNvPr id="84" name="矩形: 圆角 83"/>
            <p:cNvSpPr/>
            <p:nvPr/>
          </p:nvSpPr>
          <p:spPr bwMode="auto">
            <a:xfrm>
              <a:off x="5550649" y="1030028"/>
              <a:ext cx="1665208"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85" name="矩形 84"/>
            <p:cNvSpPr/>
            <p:nvPr/>
          </p:nvSpPr>
          <p:spPr>
            <a:xfrm>
              <a:off x="5624027" y="1031768"/>
              <a:ext cx="1486764" cy="418802"/>
            </a:xfrm>
            <a:prstGeom prst="rect">
              <a:avLst/>
            </a:prstGeom>
          </p:spPr>
          <p:txBody>
            <a:bodyPr wrap="square">
              <a:spAutoFit/>
            </a:bodyPr>
            <a:lstStyle/>
            <a:p>
              <a:pPr algn="ctr"/>
              <a:r>
                <a:rPr lang="zh-CN" altLang="en-US" sz="2000" dirty="0">
                  <a:solidFill>
                    <a:schemeClr val="accent2"/>
                  </a:solidFill>
                  <a:latin typeface="+mj-ea"/>
                  <a:ea typeface="+mj-ea"/>
                </a:rPr>
                <a:t>标识</a:t>
              </a:r>
            </a:p>
          </p:txBody>
        </p:sp>
      </p:grpSp>
      <p:grpSp>
        <p:nvGrpSpPr>
          <p:cNvPr id="87" name="组合 86"/>
          <p:cNvGrpSpPr/>
          <p:nvPr/>
        </p:nvGrpSpPr>
        <p:grpSpPr>
          <a:xfrm>
            <a:off x="3988023" y="4803979"/>
            <a:ext cx="1476336" cy="411656"/>
            <a:chOff x="5550649" y="1030028"/>
            <a:chExt cx="1665208" cy="430887"/>
          </a:xfrm>
        </p:grpSpPr>
        <p:sp>
          <p:nvSpPr>
            <p:cNvPr id="88" name="矩形: 圆角 87"/>
            <p:cNvSpPr/>
            <p:nvPr/>
          </p:nvSpPr>
          <p:spPr bwMode="auto">
            <a:xfrm>
              <a:off x="5550649" y="1030028"/>
              <a:ext cx="1665208"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89" name="矩形 88"/>
            <p:cNvSpPr/>
            <p:nvPr/>
          </p:nvSpPr>
          <p:spPr>
            <a:xfrm>
              <a:off x="5624027" y="1031768"/>
              <a:ext cx="1486764" cy="418802"/>
            </a:xfrm>
            <a:prstGeom prst="rect">
              <a:avLst/>
            </a:prstGeom>
          </p:spPr>
          <p:txBody>
            <a:bodyPr wrap="square">
              <a:spAutoFit/>
            </a:bodyPr>
            <a:lstStyle/>
            <a:p>
              <a:pPr algn="ctr"/>
              <a:r>
                <a:rPr lang="zh-CN" altLang="en-US" sz="2000" dirty="0">
                  <a:solidFill>
                    <a:schemeClr val="accent2"/>
                  </a:solidFill>
                  <a:latin typeface="+mj-ea"/>
                  <a:ea typeface="+mj-ea"/>
                </a:rPr>
                <a:t>四原则</a:t>
              </a:r>
            </a:p>
          </p:txBody>
        </p:sp>
      </p:grpSp>
      <p:grpSp>
        <p:nvGrpSpPr>
          <p:cNvPr id="91" name="组合 90"/>
          <p:cNvGrpSpPr/>
          <p:nvPr/>
        </p:nvGrpSpPr>
        <p:grpSpPr>
          <a:xfrm>
            <a:off x="3988023" y="5480928"/>
            <a:ext cx="1476336" cy="411656"/>
            <a:chOff x="5550649" y="1030028"/>
            <a:chExt cx="1665208" cy="430887"/>
          </a:xfrm>
        </p:grpSpPr>
        <p:sp>
          <p:nvSpPr>
            <p:cNvPr id="92" name="矩形: 圆角 91"/>
            <p:cNvSpPr/>
            <p:nvPr/>
          </p:nvSpPr>
          <p:spPr bwMode="auto">
            <a:xfrm>
              <a:off x="5550649" y="1030028"/>
              <a:ext cx="1665208"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93" name="矩形 92"/>
            <p:cNvSpPr/>
            <p:nvPr/>
          </p:nvSpPr>
          <p:spPr>
            <a:xfrm>
              <a:off x="5624027" y="1031768"/>
              <a:ext cx="1486764" cy="418802"/>
            </a:xfrm>
            <a:prstGeom prst="rect">
              <a:avLst/>
            </a:prstGeom>
          </p:spPr>
          <p:txBody>
            <a:bodyPr wrap="square">
              <a:spAutoFit/>
            </a:bodyPr>
            <a:lstStyle/>
            <a:p>
              <a:pPr algn="ctr"/>
              <a:r>
                <a:rPr lang="zh-CN" altLang="en-US" sz="2000" dirty="0">
                  <a:solidFill>
                    <a:schemeClr val="accent2"/>
                  </a:solidFill>
                  <a:latin typeface="+mj-ea"/>
                  <a:ea typeface="+mj-ea"/>
                </a:rPr>
                <a:t>标准化</a:t>
              </a:r>
            </a:p>
          </p:txBody>
        </p:sp>
      </p:grpSp>
      <p:grpSp>
        <p:nvGrpSpPr>
          <p:cNvPr id="95" name="组合 94"/>
          <p:cNvGrpSpPr/>
          <p:nvPr/>
        </p:nvGrpSpPr>
        <p:grpSpPr>
          <a:xfrm>
            <a:off x="3988023" y="6160140"/>
            <a:ext cx="1476336" cy="411656"/>
            <a:chOff x="5550649" y="1030028"/>
            <a:chExt cx="1665208" cy="430887"/>
          </a:xfrm>
        </p:grpSpPr>
        <p:sp>
          <p:nvSpPr>
            <p:cNvPr id="96" name="矩形: 圆角 95"/>
            <p:cNvSpPr/>
            <p:nvPr/>
          </p:nvSpPr>
          <p:spPr bwMode="auto">
            <a:xfrm>
              <a:off x="5550649" y="1030028"/>
              <a:ext cx="1665208"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97" name="矩形 96"/>
            <p:cNvSpPr/>
            <p:nvPr/>
          </p:nvSpPr>
          <p:spPr>
            <a:xfrm>
              <a:off x="5624027" y="1031768"/>
              <a:ext cx="1486764" cy="418802"/>
            </a:xfrm>
            <a:prstGeom prst="rect">
              <a:avLst/>
            </a:prstGeom>
          </p:spPr>
          <p:txBody>
            <a:bodyPr wrap="square">
              <a:spAutoFit/>
            </a:bodyPr>
            <a:lstStyle/>
            <a:p>
              <a:pPr algn="ctr"/>
              <a:r>
                <a:rPr lang="zh-CN" altLang="en-US" sz="2000" dirty="0">
                  <a:solidFill>
                    <a:schemeClr val="accent2"/>
                  </a:solidFill>
                  <a:latin typeface="+mj-ea"/>
                  <a:ea typeface="+mj-ea"/>
                </a:rPr>
                <a:t>定期检查</a:t>
              </a:r>
            </a:p>
          </p:txBody>
        </p:sp>
      </p:grpSp>
      <p:cxnSp>
        <p:nvCxnSpPr>
          <p:cNvPr id="100" name="直接连接符 99"/>
          <p:cNvCxnSpPr/>
          <p:nvPr/>
        </p:nvCxnSpPr>
        <p:spPr bwMode="auto">
          <a:xfrm>
            <a:off x="4738983" y="3892706"/>
            <a:ext cx="0" cy="177056"/>
          </a:xfrm>
          <a:prstGeom prst="line">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直接连接符 100"/>
          <p:cNvCxnSpPr/>
          <p:nvPr/>
        </p:nvCxnSpPr>
        <p:spPr bwMode="auto">
          <a:xfrm>
            <a:off x="4738983" y="4578960"/>
            <a:ext cx="0" cy="177056"/>
          </a:xfrm>
          <a:prstGeom prst="line">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直接连接符 101"/>
          <p:cNvCxnSpPr/>
          <p:nvPr/>
        </p:nvCxnSpPr>
        <p:spPr bwMode="auto">
          <a:xfrm>
            <a:off x="4738983" y="5236056"/>
            <a:ext cx="0" cy="177056"/>
          </a:xfrm>
          <a:prstGeom prst="line">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直接连接符 102"/>
          <p:cNvCxnSpPr/>
          <p:nvPr/>
        </p:nvCxnSpPr>
        <p:spPr bwMode="auto">
          <a:xfrm>
            <a:off x="4738983" y="5931381"/>
            <a:ext cx="0" cy="177056"/>
          </a:xfrm>
          <a:prstGeom prst="line">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1" name="Freeform 21"/>
          <p:cNvSpPr/>
          <p:nvPr/>
        </p:nvSpPr>
        <p:spPr bwMode="auto">
          <a:xfrm>
            <a:off x="5713502" y="2827798"/>
            <a:ext cx="222304" cy="873503"/>
          </a:xfrm>
          <a:custGeom>
            <a:avLst/>
            <a:gdLst>
              <a:gd name="T0" fmla="*/ 0 w 1642"/>
              <a:gd name="T1" fmla="*/ 95 h 6991"/>
              <a:gd name="T2" fmla="*/ 0 w 1642"/>
              <a:gd name="T3" fmla="*/ 0 h 6991"/>
              <a:gd name="T4" fmla="*/ 328 w 1642"/>
              <a:gd name="T5" fmla="*/ 83 h 6991"/>
              <a:gd name="T6" fmla="*/ 602 w 1642"/>
              <a:gd name="T7" fmla="*/ 212 h 6991"/>
              <a:gd name="T8" fmla="*/ 841 w 1642"/>
              <a:gd name="T9" fmla="*/ 428 h 6991"/>
              <a:gd name="T10" fmla="*/ 1003 w 1642"/>
              <a:gd name="T11" fmla="*/ 695 h 6991"/>
              <a:gd name="T12" fmla="*/ 1087 w 1642"/>
              <a:gd name="T13" fmla="*/ 987 h 6991"/>
              <a:gd name="T14" fmla="*/ 1123 w 1642"/>
              <a:gd name="T15" fmla="*/ 1328 h 6991"/>
              <a:gd name="T16" fmla="*/ 1083 w 1642"/>
              <a:gd name="T17" fmla="*/ 1745 h 6991"/>
              <a:gd name="T18" fmla="*/ 995 w 1642"/>
              <a:gd name="T19" fmla="*/ 2130 h 6991"/>
              <a:gd name="T20" fmla="*/ 963 w 1642"/>
              <a:gd name="T21" fmla="*/ 2531 h 6991"/>
              <a:gd name="T22" fmla="*/ 1011 w 1642"/>
              <a:gd name="T23" fmla="*/ 2911 h 6991"/>
              <a:gd name="T24" fmla="*/ 1117 w 1642"/>
              <a:gd name="T25" fmla="*/ 3126 h 6991"/>
              <a:gd name="T26" fmla="*/ 1291 w 1642"/>
              <a:gd name="T27" fmla="*/ 3275 h 6991"/>
              <a:gd name="T28" fmla="*/ 1447 w 1642"/>
              <a:gd name="T29" fmla="*/ 3361 h 6991"/>
              <a:gd name="T30" fmla="*/ 1642 w 1642"/>
              <a:gd name="T31" fmla="*/ 3398 h 6991"/>
              <a:gd name="T32" fmla="*/ 1642 w 1642"/>
              <a:gd name="T33" fmla="*/ 3582 h 6991"/>
              <a:gd name="T34" fmla="*/ 1344 w 1642"/>
              <a:gd name="T35" fmla="*/ 3681 h 6991"/>
              <a:gd name="T36" fmla="*/ 1162 w 1642"/>
              <a:gd name="T37" fmla="*/ 3829 h 6991"/>
              <a:gd name="T38" fmla="*/ 1023 w 1642"/>
              <a:gd name="T39" fmla="*/ 4081 h 6991"/>
              <a:gd name="T40" fmla="*/ 960 w 1642"/>
              <a:gd name="T41" fmla="*/ 4426 h 6991"/>
              <a:gd name="T42" fmla="*/ 988 w 1642"/>
              <a:gd name="T43" fmla="*/ 4878 h 6991"/>
              <a:gd name="T44" fmla="*/ 1028 w 1642"/>
              <a:gd name="T45" fmla="*/ 5179 h 6991"/>
              <a:gd name="T46" fmla="*/ 1087 w 1642"/>
              <a:gd name="T47" fmla="*/ 5528 h 6991"/>
              <a:gd name="T48" fmla="*/ 1098 w 1642"/>
              <a:gd name="T49" fmla="*/ 5870 h 6991"/>
              <a:gd name="T50" fmla="*/ 1038 w 1642"/>
              <a:gd name="T51" fmla="*/ 6202 h 6991"/>
              <a:gd name="T52" fmla="*/ 922 w 1642"/>
              <a:gd name="T53" fmla="*/ 6461 h 6991"/>
              <a:gd name="T54" fmla="*/ 743 w 1642"/>
              <a:gd name="T55" fmla="*/ 6674 h 6991"/>
              <a:gd name="T56" fmla="*/ 533 w 1642"/>
              <a:gd name="T57" fmla="*/ 6839 h 6991"/>
              <a:gd name="T58" fmla="*/ 360 w 1642"/>
              <a:gd name="T59" fmla="*/ 6942 h 6991"/>
              <a:gd name="T60" fmla="*/ 246 w 1642"/>
              <a:gd name="T61" fmla="*/ 6986 h 6991"/>
              <a:gd name="T62" fmla="*/ 198 w 1642"/>
              <a:gd name="T63" fmla="*/ 6948 h 6991"/>
              <a:gd name="T64" fmla="*/ 242 w 1642"/>
              <a:gd name="T65" fmla="*/ 6869 h 6991"/>
              <a:gd name="T66" fmla="*/ 349 w 1642"/>
              <a:gd name="T67" fmla="*/ 6794 h 6991"/>
              <a:gd name="T68" fmla="*/ 518 w 1642"/>
              <a:gd name="T69" fmla="*/ 6637 h 6991"/>
              <a:gd name="T70" fmla="*/ 656 w 1642"/>
              <a:gd name="T71" fmla="*/ 6413 h 6991"/>
              <a:gd name="T72" fmla="*/ 727 w 1642"/>
              <a:gd name="T73" fmla="*/ 6184 h 6991"/>
              <a:gd name="T74" fmla="*/ 742 w 1642"/>
              <a:gd name="T75" fmla="*/ 5958 h 6991"/>
              <a:gd name="T76" fmla="*/ 718 w 1642"/>
              <a:gd name="T77" fmla="*/ 5613 h 6991"/>
              <a:gd name="T78" fmla="*/ 680 w 1642"/>
              <a:gd name="T79" fmla="*/ 5137 h 6991"/>
              <a:gd name="T80" fmla="*/ 672 w 1642"/>
              <a:gd name="T81" fmla="*/ 4709 h 6991"/>
              <a:gd name="T82" fmla="*/ 735 w 1642"/>
              <a:gd name="T83" fmla="*/ 4309 h 6991"/>
              <a:gd name="T84" fmla="*/ 898 w 1642"/>
              <a:gd name="T85" fmla="*/ 3969 h 6991"/>
              <a:gd name="T86" fmla="*/ 1095 w 1642"/>
              <a:gd name="T87" fmla="*/ 3740 h 6991"/>
              <a:gd name="T88" fmla="*/ 1481 w 1642"/>
              <a:gd name="T89" fmla="*/ 3504 h 6991"/>
              <a:gd name="T90" fmla="*/ 1202 w 1642"/>
              <a:gd name="T91" fmla="*/ 3350 h 6991"/>
              <a:gd name="T92" fmla="*/ 1028 w 1642"/>
              <a:gd name="T93" fmla="*/ 3220 h 6991"/>
              <a:gd name="T94" fmla="*/ 859 w 1642"/>
              <a:gd name="T95" fmla="*/ 2983 h 6991"/>
              <a:gd name="T96" fmla="*/ 711 w 1642"/>
              <a:gd name="T97" fmla="*/ 2652 h 6991"/>
              <a:gd name="T98" fmla="*/ 648 w 1642"/>
              <a:gd name="T99" fmla="*/ 2296 h 6991"/>
              <a:gd name="T100" fmla="*/ 653 w 1642"/>
              <a:gd name="T101" fmla="*/ 1917 h 6991"/>
              <a:gd name="T102" fmla="*/ 703 w 1642"/>
              <a:gd name="T103" fmla="*/ 1522 h 6991"/>
              <a:gd name="T104" fmla="*/ 751 w 1642"/>
              <a:gd name="T105" fmla="*/ 1052 h 6991"/>
              <a:gd name="T106" fmla="*/ 720 w 1642"/>
              <a:gd name="T107" fmla="*/ 750 h 6991"/>
              <a:gd name="T108" fmla="*/ 604 w 1642"/>
              <a:gd name="T109" fmla="*/ 513 h 6991"/>
              <a:gd name="T110" fmla="*/ 396 w 1642"/>
              <a:gd name="T111" fmla="*/ 280 h 6991"/>
              <a:gd name="T112" fmla="*/ 177 w 1642"/>
              <a:gd name="T113" fmla="*/ 154 h 6991"/>
              <a:gd name="T114" fmla="*/ 0 w 1642"/>
              <a:gd name="T115" fmla="*/ 95 h 6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42" h="6991">
                <a:moveTo>
                  <a:pt x="0" y="95"/>
                </a:moveTo>
                <a:lnTo>
                  <a:pt x="0" y="0"/>
                </a:lnTo>
                <a:cubicBezTo>
                  <a:pt x="125" y="28"/>
                  <a:pt x="234" y="55"/>
                  <a:pt x="328" y="83"/>
                </a:cubicBezTo>
                <a:cubicBezTo>
                  <a:pt x="423" y="110"/>
                  <a:pt x="514" y="154"/>
                  <a:pt x="602" y="212"/>
                </a:cubicBezTo>
                <a:cubicBezTo>
                  <a:pt x="691" y="268"/>
                  <a:pt x="770" y="341"/>
                  <a:pt x="841" y="428"/>
                </a:cubicBezTo>
                <a:cubicBezTo>
                  <a:pt x="911" y="515"/>
                  <a:pt x="965" y="604"/>
                  <a:pt x="1003" y="695"/>
                </a:cubicBezTo>
                <a:cubicBezTo>
                  <a:pt x="1039" y="785"/>
                  <a:pt x="1067" y="883"/>
                  <a:pt x="1087" y="987"/>
                </a:cubicBezTo>
                <a:cubicBezTo>
                  <a:pt x="1107" y="1091"/>
                  <a:pt x="1120" y="1205"/>
                  <a:pt x="1123" y="1328"/>
                </a:cubicBezTo>
                <a:cubicBezTo>
                  <a:pt x="1128" y="1452"/>
                  <a:pt x="1116" y="1591"/>
                  <a:pt x="1083" y="1745"/>
                </a:cubicBezTo>
                <a:lnTo>
                  <a:pt x="995" y="2130"/>
                </a:lnTo>
                <a:cubicBezTo>
                  <a:pt x="970" y="2258"/>
                  <a:pt x="960" y="2391"/>
                  <a:pt x="963" y="2531"/>
                </a:cubicBezTo>
                <a:cubicBezTo>
                  <a:pt x="963" y="2686"/>
                  <a:pt x="978" y="2812"/>
                  <a:pt x="1011" y="2911"/>
                </a:cubicBezTo>
                <a:cubicBezTo>
                  <a:pt x="1042" y="3010"/>
                  <a:pt x="1077" y="3082"/>
                  <a:pt x="1117" y="3126"/>
                </a:cubicBezTo>
                <a:cubicBezTo>
                  <a:pt x="1156" y="3170"/>
                  <a:pt x="1214" y="3220"/>
                  <a:pt x="1291" y="3275"/>
                </a:cubicBezTo>
                <a:cubicBezTo>
                  <a:pt x="1368" y="3330"/>
                  <a:pt x="1421" y="3359"/>
                  <a:pt x="1447" y="3361"/>
                </a:cubicBezTo>
                <a:lnTo>
                  <a:pt x="1642" y="3398"/>
                </a:lnTo>
                <a:lnTo>
                  <a:pt x="1642" y="3582"/>
                </a:lnTo>
                <a:cubicBezTo>
                  <a:pt x="1510" y="3613"/>
                  <a:pt x="1410" y="3646"/>
                  <a:pt x="1344" y="3681"/>
                </a:cubicBezTo>
                <a:cubicBezTo>
                  <a:pt x="1278" y="3715"/>
                  <a:pt x="1217" y="3765"/>
                  <a:pt x="1162" y="3829"/>
                </a:cubicBezTo>
                <a:cubicBezTo>
                  <a:pt x="1107" y="3894"/>
                  <a:pt x="1061" y="3978"/>
                  <a:pt x="1023" y="4081"/>
                </a:cubicBezTo>
                <a:cubicBezTo>
                  <a:pt x="985" y="4184"/>
                  <a:pt x="964" y="4299"/>
                  <a:pt x="960" y="4426"/>
                </a:cubicBezTo>
                <a:cubicBezTo>
                  <a:pt x="957" y="4554"/>
                  <a:pt x="965" y="4704"/>
                  <a:pt x="988" y="4878"/>
                </a:cubicBezTo>
                <a:cubicBezTo>
                  <a:pt x="1001" y="4998"/>
                  <a:pt x="1014" y="5099"/>
                  <a:pt x="1028" y="5179"/>
                </a:cubicBezTo>
                <a:lnTo>
                  <a:pt x="1087" y="5528"/>
                </a:lnTo>
                <a:cubicBezTo>
                  <a:pt x="1102" y="5648"/>
                  <a:pt x="1106" y="5762"/>
                  <a:pt x="1098" y="5870"/>
                </a:cubicBezTo>
                <a:cubicBezTo>
                  <a:pt x="1088" y="5992"/>
                  <a:pt x="1068" y="6103"/>
                  <a:pt x="1038" y="6202"/>
                </a:cubicBezTo>
                <a:cubicBezTo>
                  <a:pt x="1007" y="6301"/>
                  <a:pt x="968" y="6388"/>
                  <a:pt x="922" y="6461"/>
                </a:cubicBezTo>
                <a:cubicBezTo>
                  <a:pt x="875" y="6535"/>
                  <a:pt x="816" y="6606"/>
                  <a:pt x="743" y="6674"/>
                </a:cubicBezTo>
                <a:cubicBezTo>
                  <a:pt x="672" y="6743"/>
                  <a:pt x="601" y="6798"/>
                  <a:pt x="533" y="6839"/>
                </a:cubicBezTo>
                <a:lnTo>
                  <a:pt x="360" y="6942"/>
                </a:lnTo>
                <a:cubicBezTo>
                  <a:pt x="311" y="6977"/>
                  <a:pt x="273" y="6991"/>
                  <a:pt x="246" y="6986"/>
                </a:cubicBezTo>
                <a:cubicBezTo>
                  <a:pt x="219" y="6981"/>
                  <a:pt x="203" y="6968"/>
                  <a:pt x="198" y="6948"/>
                </a:cubicBezTo>
                <a:cubicBezTo>
                  <a:pt x="193" y="6927"/>
                  <a:pt x="208" y="6901"/>
                  <a:pt x="242" y="6869"/>
                </a:cubicBezTo>
                <a:cubicBezTo>
                  <a:pt x="255" y="6859"/>
                  <a:pt x="290" y="6834"/>
                  <a:pt x="349" y="6794"/>
                </a:cubicBezTo>
                <a:cubicBezTo>
                  <a:pt x="407" y="6753"/>
                  <a:pt x="464" y="6701"/>
                  <a:pt x="518" y="6637"/>
                </a:cubicBezTo>
                <a:cubicBezTo>
                  <a:pt x="572" y="6574"/>
                  <a:pt x="618" y="6500"/>
                  <a:pt x="656" y="6413"/>
                </a:cubicBezTo>
                <a:cubicBezTo>
                  <a:pt x="693" y="6328"/>
                  <a:pt x="717" y="6251"/>
                  <a:pt x="727" y="6184"/>
                </a:cubicBezTo>
                <a:cubicBezTo>
                  <a:pt x="737" y="6117"/>
                  <a:pt x="742" y="6041"/>
                  <a:pt x="742" y="5958"/>
                </a:cubicBezTo>
                <a:cubicBezTo>
                  <a:pt x="740" y="5884"/>
                  <a:pt x="731" y="5770"/>
                  <a:pt x="718" y="5613"/>
                </a:cubicBezTo>
                <a:cubicBezTo>
                  <a:pt x="705" y="5456"/>
                  <a:pt x="692" y="5297"/>
                  <a:pt x="680" y="5137"/>
                </a:cubicBezTo>
                <a:cubicBezTo>
                  <a:pt x="667" y="4976"/>
                  <a:pt x="664" y="4835"/>
                  <a:pt x="672" y="4709"/>
                </a:cubicBezTo>
                <a:cubicBezTo>
                  <a:pt x="680" y="4545"/>
                  <a:pt x="701" y="4412"/>
                  <a:pt x="735" y="4309"/>
                </a:cubicBezTo>
                <a:cubicBezTo>
                  <a:pt x="769" y="4206"/>
                  <a:pt x="824" y="4092"/>
                  <a:pt x="898" y="3969"/>
                </a:cubicBezTo>
                <a:cubicBezTo>
                  <a:pt x="973" y="3845"/>
                  <a:pt x="1038" y="3769"/>
                  <a:pt x="1095" y="3740"/>
                </a:cubicBezTo>
                <a:lnTo>
                  <a:pt x="1481" y="3504"/>
                </a:lnTo>
                <a:cubicBezTo>
                  <a:pt x="1365" y="3443"/>
                  <a:pt x="1273" y="3391"/>
                  <a:pt x="1202" y="3350"/>
                </a:cubicBezTo>
                <a:cubicBezTo>
                  <a:pt x="1133" y="3309"/>
                  <a:pt x="1074" y="3265"/>
                  <a:pt x="1028" y="3220"/>
                </a:cubicBezTo>
                <a:cubicBezTo>
                  <a:pt x="982" y="3175"/>
                  <a:pt x="925" y="3096"/>
                  <a:pt x="859" y="2983"/>
                </a:cubicBezTo>
                <a:cubicBezTo>
                  <a:pt x="794" y="2870"/>
                  <a:pt x="743" y="2760"/>
                  <a:pt x="711" y="2652"/>
                </a:cubicBezTo>
                <a:cubicBezTo>
                  <a:pt x="677" y="2544"/>
                  <a:pt x="657" y="2426"/>
                  <a:pt x="648" y="2296"/>
                </a:cubicBezTo>
                <a:cubicBezTo>
                  <a:pt x="639" y="2167"/>
                  <a:pt x="642" y="2040"/>
                  <a:pt x="653" y="1917"/>
                </a:cubicBezTo>
                <a:cubicBezTo>
                  <a:pt x="658" y="1852"/>
                  <a:pt x="675" y="1720"/>
                  <a:pt x="703" y="1522"/>
                </a:cubicBezTo>
                <a:cubicBezTo>
                  <a:pt x="731" y="1325"/>
                  <a:pt x="747" y="1169"/>
                  <a:pt x="751" y="1052"/>
                </a:cubicBezTo>
                <a:cubicBezTo>
                  <a:pt x="755" y="937"/>
                  <a:pt x="745" y="835"/>
                  <a:pt x="720" y="750"/>
                </a:cubicBezTo>
                <a:cubicBezTo>
                  <a:pt x="701" y="686"/>
                  <a:pt x="662" y="607"/>
                  <a:pt x="604" y="513"/>
                </a:cubicBezTo>
                <a:cubicBezTo>
                  <a:pt x="547" y="419"/>
                  <a:pt x="478" y="341"/>
                  <a:pt x="396" y="280"/>
                </a:cubicBezTo>
                <a:cubicBezTo>
                  <a:pt x="316" y="218"/>
                  <a:pt x="242" y="177"/>
                  <a:pt x="177" y="154"/>
                </a:cubicBezTo>
                <a:lnTo>
                  <a:pt x="0" y="95"/>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12" name="矩形 111"/>
          <p:cNvSpPr/>
          <p:nvPr/>
        </p:nvSpPr>
        <p:spPr>
          <a:xfrm>
            <a:off x="6062433" y="3032816"/>
            <a:ext cx="1656557" cy="40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000" dirty="0">
                <a:solidFill>
                  <a:schemeClr val="accent1"/>
                </a:solidFill>
                <a:latin typeface="+mj-ea"/>
                <a:ea typeface="+mj-ea"/>
              </a:rPr>
              <a:t>方便使用</a:t>
            </a:r>
          </a:p>
        </p:txBody>
      </p:sp>
      <p:sp>
        <p:nvSpPr>
          <p:cNvPr id="113" name="箭头: 右 112"/>
          <p:cNvSpPr/>
          <p:nvPr/>
        </p:nvSpPr>
        <p:spPr bwMode="auto">
          <a:xfrm>
            <a:off x="5677172" y="4114957"/>
            <a:ext cx="295779" cy="376770"/>
          </a:xfrm>
          <a:prstGeom prst="rightArrow">
            <a:avLst/>
          </a:prstGeom>
          <a:gradFill>
            <a:gsLst>
              <a:gs pos="59000">
                <a:schemeClr val="accent1"/>
              </a:gs>
              <a:gs pos="0">
                <a:srgbClr val="696969"/>
              </a:gs>
              <a:gs pos="100000">
                <a:schemeClr val="accent1"/>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114" name="矩形 113"/>
          <p:cNvSpPr/>
          <p:nvPr/>
        </p:nvSpPr>
        <p:spPr>
          <a:xfrm>
            <a:off x="6030864" y="4070046"/>
            <a:ext cx="1656557" cy="40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000" dirty="0">
                <a:solidFill>
                  <a:schemeClr val="accent1"/>
                </a:solidFill>
                <a:latin typeface="+mj-ea"/>
                <a:ea typeface="+mj-ea"/>
              </a:rPr>
              <a:t>一目了然</a:t>
            </a:r>
          </a:p>
        </p:txBody>
      </p:sp>
      <p:sp>
        <p:nvSpPr>
          <p:cNvPr id="115" name="Freeform 21"/>
          <p:cNvSpPr/>
          <p:nvPr/>
        </p:nvSpPr>
        <p:spPr bwMode="auto">
          <a:xfrm>
            <a:off x="8805107" y="963748"/>
            <a:ext cx="272955" cy="1072527"/>
          </a:xfrm>
          <a:custGeom>
            <a:avLst/>
            <a:gdLst>
              <a:gd name="T0" fmla="*/ 0 w 1642"/>
              <a:gd name="T1" fmla="*/ 95 h 6991"/>
              <a:gd name="T2" fmla="*/ 0 w 1642"/>
              <a:gd name="T3" fmla="*/ 0 h 6991"/>
              <a:gd name="T4" fmla="*/ 328 w 1642"/>
              <a:gd name="T5" fmla="*/ 83 h 6991"/>
              <a:gd name="T6" fmla="*/ 602 w 1642"/>
              <a:gd name="T7" fmla="*/ 212 h 6991"/>
              <a:gd name="T8" fmla="*/ 841 w 1642"/>
              <a:gd name="T9" fmla="*/ 428 h 6991"/>
              <a:gd name="T10" fmla="*/ 1003 w 1642"/>
              <a:gd name="T11" fmla="*/ 695 h 6991"/>
              <a:gd name="T12" fmla="*/ 1087 w 1642"/>
              <a:gd name="T13" fmla="*/ 987 h 6991"/>
              <a:gd name="T14" fmla="*/ 1123 w 1642"/>
              <a:gd name="T15" fmla="*/ 1328 h 6991"/>
              <a:gd name="T16" fmla="*/ 1083 w 1642"/>
              <a:gd name="T17" fmla="*/ 1745 h 6991"/>
              <a:gd name="T18" fmla="*/ 995 w 1642"/>
              <a:gd name="T19" fmla="*/ 2130 h 6991"/>
              <a:gd name="T20" fmla="*/ 963 w 1642"/>
              <a:gd name="T21" fmla="*/ 2531 h 6991"/>
              <a:gd name="T22" fmla="*/ 1011 w 1642"/>
              <a:gd name="T23" fmla="*/ 2911 h 6991"/>
              <a:gd name="T24" fmla="*/ 1117 w 1642"/>
              <a:gd name="T25" fmla="*/ 3126 h 6991"/>
              <a:gd name="T26" fmla="*/ 1291 w 1642"/>
              <a:gd name="T27" fmla="*/ 3275 h 6991"/>
              <a:gd name="T28" fmla="*/ 1447 w 1642"/>
              <a:gd name="T29" fmla="*/ 3361 h 6991"/>
              <a:gd name="T30" fmla="*/ 1642 w 1642"/>
              <a:gd name="T31" fmla="*/ 3398 h 6991"/>
              <a:gd name="T32" fmla="*/ 1642 w 1642"/>
              <a:gd name="T33" fmla="*/ 3582 h 6991"/>
              <a:gd name="T34" fmla="*/ 1344 w 1642"/>
              <a:gd name="T35" fmla="*/ 3681 h 6991"/>
              <a:gd name="T36" fmla="*/ 1162 w 1642"/>
              <a:gd name="T37" fmla="*/ 3829 h 6991"/>
              <a:gd name="T38" fmla="*/ 1023 w 1642"/>
              <a:gd name="T39" fmla="*/ 4081 h 6991"/>
              <a:gd name="T40" fmla="*/ 960 w 1642"/>
              <a:gd name="T41" fmla="*/ 4426 h 6991"/>
              <a:gd name="T42" fmla="*/ 988 w 1642"/>
              <a:gd name="T43" fmla="*/ 4878 h 6991"/>
              <a:gd name="T44" fmla="*/ 1028 w 1642"/>
              <a:gd name="T45" fmla="*/ 5179 h 6991"/>
              <a:gd name="T46" fmla="*/ 1087 w 1642"/>
              <a:gd name="T47" fmla="*/ 5528 h 6991"/>
              <a:gd name="T48" fmla="*/ 1098 w 1642"/>
              <a:gd name="T49" fmla="*/ 5870 h 6991"/>
              <a:gd name="T50" fmla="*/ 1038 w 1642"/>
              <a:gd name="T51" fmla="*/ 6202 h 6991"/>
              <a:gd name="T52" fmla="*/ 922 w 1642"/>
              <a:gd name="T53" fmla="*/ 6461 h 6991"/>
              <a:gd name="T54" fmla="*/ 743 w 1642"/>
              <a:gd name="T55" fmla="*/ 6674 h 6991"/>
              <a:gd name="T56" fmla="*/ 533 w 1642"/>
              <a:gd name="T57" fmla="*/ 6839 h 6991"/>
              <a:gd name="T58" fmla="*/ 360 w 1642"/>
              <a:gd name="T59" fmla="*/ 6942 h 6991"/>
              <a:gd name="T60" fmla="*/ 246 w 1642"/>
              <a:gd name="T61" fmla="*/ 6986 h 6991"/>
              <a:gd name="T62" fmla="*/ 198 w 1642"/>
              <a:gd name="T63" fmla="*/ 6948 h 6991"/>
              <a:gd name="T64" fmla="*/ 242 w 1642"/>
              <a:gd name="T65" fmla="*/ 6869 h 6991"/>
              <a:gd name="T66" fmla="*/ 349 w 1642"/>
              <a:gd name="T67" fmla="*/ 6794 h 6991"/>
              <a:gd name="T68" fmla="*/ 518 w 1642"/>
              <a:gd name="T69" fmla="*/ 6637 h 6991"/>
              <a:gd name="T70" fmla="*/ 656 w 1642"/>
              <a:gd name="T71" fmla="*/ 6413 h 6991"/>
              <a:gd name="T72" fmla="*/ 727 w 1642"/>
              <a:gd name="T73" fmla="*/ 6184 h 6991"/>
              <a:gd name="T74" fmla="*/ 742 w 1642"/>
              <a:gd name="T75" fmla="*/ 5958 h 6991"/>
              <a:gd name="T76" fmla="*/ 718 w 1642"/>
              <a:gd name="T77" fmla="*/ 5613 h 6991"/>
              <a:gd name="T78" fmla="*/ 680 w 1642"/>
              <a:gd name="T79" fmla="*/ 5137 h 6991"/>
              <a:gd name="T80" fmla="*/ 672 w 1642"/>
              <a:gd name="T81" fmla="*/ 4709 h 6991"/>
              <a:gd name="T82" fmla="*/ 735 w 1642"/>
              <a:gd name="T83" fmla="*/ 4309 h 6991"/>
              <a:gd name="T84" fmla="*/ 898 w 1642"/>
              <a:gd name="T85" fmla="*/ 3969 h 6991"/>
              <a:gd name="T86" fmla="*/ 1095 w 1642"/>
              <a:gd name="T87" fmla="*/ 3740 h 6991"/>
              <a:gd name="T88" fmla="*/ 1481 w 1642"/>
              <a:gd name="T89" fmla="*/ 3504 h 6991"/>
              <a:gd name="T90" fmla="*/ 1202 w 1642"/>
              <a:gd name="T91" fmla="*/ 3350 h 6991"/>
              <a:gd name="T92" fmla="*/ 1028 w 1642"/>
              <a:gd name="T93" fmla="*/ 3220 h 6991"/>
              <a:gd name="T94" fmla="*/ 859 w 1642"/>
              <a:gd name="T95" fmla="*/ 2983 h 6991"/>
              <a:gd name="T96" fmla="*/ 711 w 1642"/>
              <a:gd name="T97" fmla="*/ 2652 h 6991"/>
              <a:gd name="T98" fmla="*/ 648 w 1642"/>
              <a:gd name="T99" fmla="*/ 2296 h 6991"/>
              <a:gd name="T100" fmla="*/ 653 w 1642"/>
              <a:gd name="T101" fmla="*/ 1917 h 6991"/>
              <a:gd name="T102" fmla="*/ 703 w 1642"/>
              <a:gd name="T103" fmla="*/ 1522 h 6991"/>
              <a:gd name="T104" fmla="*/ 751 w 1642"/>
              <a:gd name="T105" fmla="*/ 1052 h 6991"/>
              <a:gd name="T106" fmla="*/ 720 w 1642"/>
              <a:gd name="T107" fmla="*/ 750 h 6991"/>
              <a:gd name="T108" fmla="*/ 604 w 1642"/>
              <a:gd name="T109" fmla="*/ 513 h 6991"/>
              <a:gd name="T110" fmla="*/ 396 w 1642"/>
              <a:gd name="T111" fmla="*/ 280 h 6991"/>
              <a:gd name="T112" fmla="*/ 177 w 1642"/>
              <a:gd name="T113" fmla="*/ 154 h 6991"/>
              <a:gd name="T114" fmla="*/ 0 w 1642"/>
              <a:gd name="T115" fmla="*/ 95 h 6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42" h="6991">
                <a:moveTo>
                  <a:pt x="0" y="95"/>
                </a:moveTo>
                <a:lnTo>
                  <a:pt x="0" y="0"/>
                </a:lnTo>
                <a:cubicBezTo>
                  <a:pt x="125" y="28"/>
                  <a:pt x="234" y="55"/>
                  <a:pt x="328" y="83"/>
                </a:cubicBezTo>
                <a:cubicBezTo>
                  <a:pt x="423" y="110"/>
                  <a:pt x="514" y="154"/>
                  <a:pt x="602" y="212"/>
                </a:cubicBezTo>
                <a:cubicBezTo>
                  <a:pt x="691" y="268"/>
                  <a:pt x="770" y="341"/>
                  <a:pt x="841" y="428"/>
                </a:cubicBezTo>
                <a:cubicBezTo>
                  <a:pt x="911" y="515"/>
                  <a:pt x="965" y="604"/>
                  <a:pt x="1003" y="695"/>
                </a:cubicBezTo>
                <a:cubicBezTo>
                  <a:pt x="1039" y="785"/>
                  <a:pt x="1067" y="883"/>
                  <a:pt x="1087" y="987"/>
                </a:cubicBezTo>
                <a:cubicBezTo>
                  <a:pt x="1107" y="1091"/>
                  <a:pt x="1120" y="1205"/>
                  <a:pt x="1123" y="1328"/>
                </a:cubicBezTo>
                <a:cubicBezTo>
                  <a:pt x="1128" y="1452"/>
                  <a:pt x="1116" y="1591"/>
                  <a:pt x="1083" y="1745"/>
                </a:cubicBezTo>
                <a:lnTo>
                  <a:pt x="995" y="2130"/>
                </a:lnTo>
                <a:cubicBezTo>
                  <a:pt x="970" y="2258"/>
                  <a:pt x="960" y="2391"/>
                  <a:pt x="963" y="2531"/>
                </a:cubicBezTo>
                <a:cubicBezTo>
                  <a:pt x="963" y="2686"/>
                  <a:pt x="978" y="2812"/>
                  <a:pt x="1011" y="2911"/>
                </a:cubicBezTo>
                <a:cubicBezTo>
                  <a:pt x="1042" y="3010"/>
                  <a:pt x="1077" y="3082"/>
                  <a:pt x="1117" y="3126"/>
                </a:cubicBezTo>
                <a:cubicBezTo>
                  <a:pt x="1156" y="3170"/>
                  <a:pt x="1214" y="3220"/>
                  <a:pt x="1291" y="3275"/>
                </a:cubicBezTo>
                <a:cubicBezTo>
                  <a:pt x="1368" y="3330"/>
                  <a:pt x="1421" y="3359"/>
                  <a:pt x="1447" y="3361"/>
                </a:cubicBezTo>
                <a:lnTo>
                  <a:pt x="1642" y="3398"/>
                </a:lnTo>
                <a:lnTo>
                  <a:pt x="1642" y="3582"/>
                </a:lnTo>
                <a:cubicBezTo>
                  <a:pt x="1510" y="3613"/>
                  <a:pt x="1410" y="3646"/>
                  <a:pt x="1344" y="3681"/>
                </a:cubicBezTo>
                <a:cubicBezTo>
                  <a:pt x="1278" y="3715"/>
                  <a:pt x="1217" y="3765"/>
                  <a:pt x="1162" y="3829"/>
                </a:cubicBezTo>
                <a:cubicBezTo>
                  <a:pt x="1107" y="3894"/>
                  <a:pt x="1061" y="3978"/>
                  <a:pt x="1023" y="4081"/>
                </a:cubicBezTo>
                <a:cubicBezTo>
                  <a:pt x="985" y="4184"/>
                  <a:pt x="964" y="4299"/>
                  <a:pt x="960" y="4426"/>
                </a:cubicBezTo>
                <a:cubicBezTo>
                  <a:pt x="957" y="4554"/>
                  <a:pt x="965" y="4704"/>
                  <a:pt x="988" y="4878"/>
                </a:cubicBezTo>
                <a:cubicBezTo>
                  <a:pt x="1001" y="4998"/>
                  <a:pt x="1014" y="5099"/>
                  <a:pt x="1028" y="5179"/>
                </a:cubicBezTo>
                <a:lnTo>
                  <a:pt x="1087" y="5528"/>
                </a:lnTo>
                <a:cubicBezTo>
                  <a:pt x="1102" y="5648"/>
                  <a:pt x="1106" y="5762"/>
                  <a:pt x="1098" y="5870"/>
                </a:cubicBezTo>
                <a:cubicBezTo>
                  <a:pt x="1088" y="5992"/>
                  <a:pt x="1068" y="6103"/>
                  <a:pt x="1038" y="6202"/>
                </a:cubicBezTo>
                <a:cubicBezTo>
                  <a:pt x="1007" y="6301"/>
                  <a:pt x="968" y="6388"/>
                  <a:pt x="922" y="6461"/>
                </a:cubicBezTo>
                <a:cubicBezTo>
                  <a:pt x="875" y="6535"/>
                  <a:pt x="816" y="6606"/>
                  <a:pt x="743" y="6674"/>
                </a:cubicBezTo>
                <a:cubicBezTo>
                  <a:pt x="672" y="6743"/>
                  <a:pt x="601" y="6798"/>
                  <a:pt x="533" y="6839"/>
                </a:cubicBezTo>
                <a:lnTo>
                  <a:pt x="360" y="6942"/>
                </a:lnTo>
                <a:cubicBezTo>
                  <a:pt x="311" y="6977"/>
                  <a:pt x="273" y="6991"/>
                  <a:pt x="246" y="6986"/>
                </a:cubicBezTo>
                <a:cubicBezTo>
                  <a:pt x="219" y="6981"/>
                  <a:pt x="203" y="6968"/>
                  <a:pt x="198" y="6948"/>
                </a:cubicBezTo>
                <a:cubicBezTo>
                  <a:pt x="193" y="6927"/>
                  <a:pt x="208" y="6901"/>
                  <a:pt x="242" y="6869"/>
                </a:cubicBezTo>
                <a:cubicBezTo>
                  <a:pt x="255" y="6859"/>
                  <a:pt x="290" y="6834"/>
                  <a:pt x="349" y="6794"/>
                </a:cubicBezTo>
                <a:cubicBezTo>
                  <a:pt x="407" y="6753"/>
                  <a:pt x="464" y="6701"/>
                  <a:pt x="518" y="6637"/>
                </a:cubicBezTo>
                <a:cubicBezTo>
                  <a:pt x="572" y="6574"/>
                  <a:pt x="618" y="6500"/>
                  <a:pt x="656" y="6413"/>
                </a:cubicBezTo>
                <a:cubicBezTo>
                  <a:pt x="693" y="6328"/>
                  <a:pt x="717" y="6251"/>
                  <a:pt x="727" y="6184"/>
                </a:cubicBezTo>
                <a:cubicBezTo>
                  <a:pt x="737" y="6117"/>
                  <a:pt x="742" y="6041"/>
                  <a:pt x="742" y="5958"/>
                </a:cubicBezTo>
                <a:cubicBezTo>
                  <a:pt x="740" y="5884"/>
                  <a:pt x="731" y="5770"/>
                  <a:pt x="718" y="5613"/>
                </a:cubicBezTo>
                <a:cubicBezTo>
                  <a:pt x="705" y="5456"/>
                  <a:pt x="692" y="5297"/>
                  <a:pt x="680" y="5137"/>
                </a:cubicBezTo>
                <a:cubicBezTo>
                  <a:pt x="667" y="4976"/>
                  <a:pt x="664" y="4835"/>
                  <a:pt x="672" y="4709"/>
                </a:cubicBezTo>
                <a:cubicBezTo>
                  <a:pt x="680" y="4545"/>
                  <a:pt x="701" y="4412"/>
                  <a:pt x="735" y="4309"/>
                </a:cubicBezTo>
                <a:cubicBezTo>
                  <a:pt x="769" y="4206"/>
                  <a:pt x="824" y="4092"/>
                  <a:pt x="898" y="3969"/>
                </a:cubicBezTo>
                <a:cubicBezTo>
                  <a:pt x="973" y="3845"/>
                  <a:pt x="1038" y="3769"/>
                  <a:pt x="1095" y="3740"/>
                </a:cubicBezTo>
                <a:lnTo>
                  <a:pt x="1481" y="3504"/>
                </a:lnTo>
                <a:cubicBezTo>
                  <a:pt x="1365" y="3443"/>
                  <a:pt x="1273" y="3391"/>
                  <a:pt x="1202" y="3350"/>
                </a:cubicBezTo>
                <a:cubicBezTo>
                  <a:pt x="1133" y="3309"/>
                  <a:pt x="1074" y="3265"/>
                  <a:pt x="1028" y="3220"/>
                </a:cubicBezTo>
                <a:cubicBezTo>
                  <a:pt x="982" y="3175"/>
                  <a:pt x="925" y="3096"/>
                  <a:pt x="859" y="2983"/>
                </a:cubicBezTo>
                <a:cubicBezTo>
                  <a:pt x="794" y="2870"/>
                  <a:pt x="743" y="2760"/>
                  <a:pt x="711" y="2652"/>
                </a:cubicBezTo>
                <a:cubicBezTo>
                  <a:pt x="677" y="2544"/>
                  <a:pt x="657" y="2426"/>
                  <a:pt x="648" y="2296"/>
                </a:cubicBezTo>
                <a:cubicBezTo>
                  <a:pt x="639" y="2167"/>
                  <a:pt x="642" y="2040"/>
                  <a:pt x="653" y="1917"/>
                </a:cubicBezTo>
                <a:cubicBezTo>
                  <a:pt x="658" y="1852"/>
                  <a:pt x="675" y="1720"/>
                  <a:pt x="703" y="1522"/>
                </a:cubicBezTo>
                <a:cubicBezTo>
                  <a:pt x="731" y="1325"/>
                  <a:pt x="747" y="1169"/>
                  <a:pt x="751" y="1052"/>
                </a:cubicBezTo>
                <a:cubicBezTo>
                  <a:pt x="755" y="937"/>
                  <a:pt x="745" y="835"/>
                  <a:pt x="720" y="750"/>
                </a:cubicBezTo>
                <a:cubicBezTo>
                  <a:pt x="701" y="686"/>
                  <a:pt x="662" y="607"/>
                  <a:pt x="604" y="513"/>
                </a:cubicBezTo>
                <a:cubicBezTo>
                  <a:pt x="547" y="419"/>
                  <a:pt x="478" y="341"/>
                  <a:pt x="396" y="280"/>
                </a:cubicBezTo>
                <a:cubicBezTo>
                  <a:pt x="316" y="218"/>
                  <a:pt x="242" y="177"/>
                  <a:pt x="177" y="154"/>
                </a:cubicBezTo>
                <a:lnTo>
                  <a:pt x="0" y="95"/>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16" name="矩形 115"/>
          <p:cNvSpPr/>
          <p:nvPr/>
        </p:nvSpPr>
        <p:spPr>
          <a:xfrm>
            <a:off x="9204689" y="1269178"/>
            <a:ext cx="2432118"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400" dirty="0">
                <a:solidFill>
                  <a:schemeClr val="accent1"/>
                </a:solidFill>
                <a:latin typeface="+mj-ea"/>
                <a:ea typeface="+mj-ea"/>
              </a:rPr>
              <a:t>整理</a:t>
            </a:r>
            <a:r>
              <a:rPr lang="zh-CN" altLang="en-US" sz="2000" dirty="0">
                <a:solidFill>
                  <a:schemeClr val="accent1"/>
                </a:solidFill>
                <a:latin typeface="+mj-ea"/>
                <a:ea typeface="+mj-ea"/>
              </a:rPr>
              <a:t>（</a:t>
            </a:r>
            <a:r>
              <a:rPr lang="en-US" altLang="zh-CN" sz="2000" dirty="0">
                <a:solidFill>
                  <a:schemeClr val="accent1"/>
                </a:solidFill>
                <a:latin typeface="+mj-ea"/>
                <a:ea typeface="+mj-ea"/>
              </a:rPr>
              <a:t>SEIRI</a:t>
            </a:r>
            <a:r>
              <a:rPr lang="zh-CN" altLang="en-US" sz="2000" dirty="0">
                <a:solidFill>
                  <a:schemeClr val="accent1"/>
                </a:solidFill>
                <a:latin typeface="+mj-ea"/>
                <a:ea typeface="+mj-ea"/>
              </a:rPr>
              <a:t>）</a:t>
            </a:r>
          </a:p>
        </p:txBody>
      </p:sp>
      <p:sp>
        <p:nvSpPr>
          <p:cNvPr id="119" name="箭头: 右 118"/>
          <p:cNvSpPr/>
          <p:nvPr/>
        </p:nvSpPr>
        <p:spPr bwMode="auto">
          <a:xfrm>
            <a:off x="5677172" y="4851936"/>
            <a:ext cx="295779" cy="376770"/>
          </a:xfrm>
          <a:prstGeom prst="rightArrow">
            <a:avLst/>
          </a:prstGeom>
          <a:gradFill>
            <a:gsLst>
              <a:gs pos="59000">
                <a:schemeClr val="accent1"/>
              </a:gs>
              <a:gs pos="0">
                <a:srgbClr val="696969"/>
              </a:gs>
              <a:gs pos="100000">
                <a:schemeClr val="accent1"/>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120" name="矩形 119"/>
          <p:cNvSpPr/>
          <p:nvPr/>
        </p:nvSpPr>
        <p:spPr>
          <a:xfrm>
            <a:off x="6030864" y="4807025"/>
            <a:ext cx="3810657" cy="40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000" dirty="0">
                <a:solidFill>
                  <a:schemeClr val="accent1"/>
                </a:solidFill>
                <a:latin typeface="+mj-ea"/>
                <a:ea typeface="+mj-ea"/>
              </a:rPr>
              <a:t>定置、定容、定法、定保管</a:t>
            </a:r>
          </a:p>
        </p:txBody>
      </p:sp>
      <p:sp>
        <p:nvSpPr>
          <p:cNvPr id="121" name="箭头: 右 120"/>
          <p:cNvSpPr/>
          <p:nvPr/>
        </p:nvSpPr>
        <p:spPr bwMode="auto">
          <a:xfrm>
            <a:off x="5677172" y="5534324"/>
            <a:ext cx="295779" cy="376770"/>
          </a:xfrm>
          <a:prstGeom prst="rightArrow">
            <a:avLst/>
          </a:prstGeom>
          <a:gradFill>
            <a:gsLst>
              <a:gs pos="59000">
                <a:schemeClr val="accent1"/>
              </a:gs>
              <a:gs pos="0">
                <a:srgbClr val="696969"/>
              </a:gs>
              <a:gs pos="100000">
                <a:schemeClr val="accent1"/>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122" name="矩形 121"/>
          <p:cNvSpPr/>
          <p:nvPr/>
        </p:nvSpPr>
        <p:spPr>
          <a:xfrm>
            <a:off x="6030864" y="5489413"/>
            <a:ext cx="3810657" cy="40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000" dirty="0">
                <a:solidFill>
                  <a:schemeClr val="accent1"/>
                </a:solidFill>
                <a:latin typeface="+mj-ea"/>
                <a:ea typeface="+mj-ea"/>
              </a:rPr>
              <a:t>规范化、永久化、传承化</a:t>
            </a:r>
          </a:p>
        </p:txBody>
      </p:sp>
      <p:sp>
        <p:nvSpPr>
          <p:cNvPr id="123" name="箭头: 右 122"/>
          <p:cNvSpPr/>
          <p:nvPr/>
        </p:nvSpPr>
        <p:spPr bwMode="auto">
          <a:xfrm>
            <a:off x="5677172" y="6162121"/>
            <a:ext cx="295779" cy="376770"/>
          </a:xfrm>
          <a:prstGeom prst="rightArrow">
            <a:avLst/>
          </a:prstGeom>
          <a:gradFill>
            <a:gsLst>
              <a:gs pos="59000">
                <a:schemeClr val="accent1"/>
              </a:gs>
              <a:gs pos="0">
                <a:srgbClr val="696969"/>
              </a:gs>
              <a:gs pos="100000">
                <a:schemeClr val="accent1"/>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124" name="矩形 123"/>
          <p:cNvSpPr/>
          <p:nvPr/>
        </p:nvSpPr>
        <p:spPr>
          <a:xfrm>
            <a:off x="6030864" y="6117210"/>
            <a:ext cx="3810657" cy="40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000" dirty="0">
                <a:solidFill>
                  <a:schemeClr val="accent1"/>
                </a:solidFill>
                <a:latin typeface="+mj-ea"/>
                <a:ea typeface="+mj-ea"/>
              </a:rPr>
              <a:t>形式</a:t>
            </a:r>
            <a:r>
              <a:rPr lang="en-US" altLang="zh-CN" sz="2000" dirty="0">
                <a:solidFill>
                  <a:schemeClr val="accent1"/>
                </a:solidFill>
                <a:latin typeface="+mj-ea"/>
                <a:ea typeface="+mj-ea"/>
              </a:rPr>
              <a:t>----</a:t>
            </a:r>
            <a:r>
              <a:rPr lang="zh-CN" altLang="en-US" sz="2000" dirty="0">
                <a:solidFill>
                  <a:schemeClr val="accent1"/>
                </a:solidFill>
                <a:latin typeface="+mj-ea"/>
                <a:ea typeface="+mj-ea"/>
              </a:rPr>
              <a:t>制度</a:t>
            </a:r>
            <a:r>
              <a:rPr lang="en-US" altLang="zh-CN" sz="2000" dirty="0">
                <a:solidFill>
                  <a:schemeClr val="accent1"/>
                </a:solidFill>
                <a:latin typeface="+mj-ea"/>
                <a:ea typeface="+mj-ea"/>
              </a:rPr>
              <a:t>----</a:t>
            </a:r>
            <a:r>
              <a:rPr lang="zh-CN" altLang="en-US" sz="2000" dirty="0">
                <a:solidFill>
                  <a:schemeClr val="accent1"/>
                </a:solidFill>
                <a:latin typeface="+mj-ea"/>
                <a:ea typeface="+mj-ea"/>
              </a:rPr>
              <a:t>习惯</a:t>
            </a:r>
          </a:p>
        </p:txBody>
      </p:sp>
      <p:grpSp>
        <p:nvGrpSpPr>
          <p:cNvPr id="126" name="组合 125"/>
          <p:cNvGrpSpPr/>
          <p:nvPr/>
        </p:nvGrpSpPr>
        <p:grpSpPr>
          <a:xfrm>
            <a:off x="2971801" y="2937027"/>
            <a:ext cx="877235" cy="3451167"/>
            <a:chOff x="4205879" y="1363249"/>
            <a:chExt cx="1270377" cy="2156346"/>
          </a:xfrm>
        </p:grpSpPr>
        <p:cxnSp>
          <p:nvCxnSpPr>
            <p:cNvPr id="128" name="直接连接符 127"/>
            <p:cNvCxnSpPr/>
            <p:nvPr/>
          </p:nvCxnSpPr>
          <p:spPr bwMode="auto">
            <a:xfrm>
              <a:off x="4205879" y="1363249"/>
              <a:ext cx="1270377" cy="0"/>
            </a:xfrm>
            <a:prstGeom prst="line">
              <a:avLst/>
            </a:prstGeom>
            <a:solidFill>
              <a:schemeClr val="accent1"/>
            </a:solidFill>
            <a:ln w="9525" cap="flat" cmpd="sng" algn="ctr">
              <a:solidFill>
                <a:schemeClr val="accent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9" name="直接连接符 128"/>
            <p:cNvCxnSpPr/>
            <p:nvPr/>
          </p:nvCxnSpPr>
          <p:spPr bwMode="auto">
            <a:xfrm>
              <a:off x="4205879" y="3519595"/>
              <a:ext cx="1270377"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0" name="直接连接符 129"/>
            <p:cNvCxnSpPr/>
            <p:nvPr/>
          </p:nvCxnSpPr>
          <p:spPr bwMode="auto">
            <a:xfrm>
              <a:off x="4205879" y="1363249"/>
              <a:ext cx="0" cy="2156346"/>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33" name="箭头: 五边形 132"/>
          <p:cNvSpPr/>
          <p:nvPr/>
        </p:nvSpPr>
        <p:spPr bwMode="auto">
          <a:xfrm>
            <a:off x="1170905" y="1931910"/>
            <a:ext cx="1138895" cy="3602616"/>
          </a:xfrm>
          <a:prstGeom prst="homePlate">
            <a:avLst>
              <a:gd name="adj" fmla="val 0"/>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131" name="矩形 130"/>
          <p:cNvSpPr/>
          <p:nvPr/>
        </p:nvSpPr>
        <p:spPr>
          <a:xfrm>
            <a:off x="1576979" y="2268704"/>
            <a:ext cx="369332" cy="2922846"/>
          </a:xfrm>
          <a:prstGeom prst="rect">
            <a:avLst/>
          </a:prstGeom>
          <a:noFill/>
          <a:ln>
            <a:noFill/>
          </a:ln>
        </p:spPr>
        <p:txBody>
          <a:bodyPr vert="eaVert" wrap="square" lIns="0" tIns="0" rIns="0" bIns="0" numCol="1" anchor="t" anchorCtr="0" compatLnSpc="1">
            <a:spAutoFit/>
          </a:bodyPr>
          <a:lstStyle/>
          <a:p>
            <a:pPr algn="ctr"/>
            <a:r>
              <a:rPr lang="zh-CN" altLang="en-US" sz="2400" b="1" dirty="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rPr>
              <a:t>整理与整顿的关系</a:t>
            </a:r>
          </a:p>
        </p:txBody>
      </p:sp>
    </p:spTree>
  </p:cSld>
  <p:clrMapOvr>
    <a:masterClrMapping/>
  </p:clrMapOvr>
  <mc:AlternateContent xmlns:mc="http://schemas.openxmlformats.org/markup-compatibility/2006" xmlns:p14="http://schemas.microsoft.com/office/powerpoint/2010/main">
    <mc:Choice Requires="p14">
      <p:transition p14:dur="0" advTm="12711"/>
    </mc:Choice>
    <mc:Fallback xmlns="">
      <p:transition advTm="12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1"/>
                                        </p:tgtEl>
                                        <p:attrNameLst>
                                          <p:attrName>style.visibility</p:attrName>
                                        </p:attrNameLst>
                                      </p:cBhvr>
                                      <p:to>
                                        <p:strVal val="visible"/>
                                      </p:to>
                                    </p:set>
                                    <p:anim calcmode="lin" valueType="num">
                                      <p:cBhvr additive="base">
                                        <p:cTn id="7" dur="500" fill="hold"/>
                                        <p:tgtEl>
                                          <p:spTgt spid="131"/>
                                        </p:tgtEl>
                                        <p:attrNameLst>
                                          <p:attrName>ppt_x</p:attrName>
                                        </p:attrNameLst>
                                      </p:cBhvr>
                                      <p:tavLst>
                                        <p:tav tm="0">
                                          <p:val>
                                            <p:strVal val="0-#ppt_w/2"/>
                                          </p:val>
                                        </p:tav>
                                        <p:tav tm="100000">
                                          <p:val>
                                            <p:strVal val="#ppt_x"/>
                                          </p:val>
                                        </p:tav>
                                      </p:tavLst>
                                    </p:anim>
                                    <p:anim calcmode="lin" valueType="num">
                                      <p:cBhvr additive="base">
                                        <p:cTn id="8" dur="500" fill="hold"/>
                                        <p:tgtEl>
                                          <p:spTgt spid="13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3"/>
                                        </p:tgtEl>
                                        <p:attrNameLst>
                                          <p:attrName>style.visibility</p:attrName>
                                        </p:attrNameLst>
                                      </p:cBhvr>
                                      <p:to>
                                        <p:strVal val="visible"/>
                                      </p:to>
                                    </p:set>
                                    <p:anim calcmode="lin" valueType="num">
                                      <p:cBhvr additive="base">
                                        <p:cTn id="11" dur="500" fill="hold"/>
                                        <p:tgtEl>
                                          <p:spTgt spid="133"/>
                                        </p:tgtEl>
                                        <p:attrNameLst>
                                          <p:attrName>ppt_x</p:attrName>
                                        </p:attrNameLst>
                                      </p:cBhvr>
                                      <p:tavLst>
                                        <p:tav tm="0">
                                          <p:val>
                                            <p:strVal val="0-#ppt_w/2"/>
                                          </p:val>
                                        </p:tav>
                                        <p:tav tm="100000">
                                          <p:val>
                                            <p:strVal val="#ppt_x"/>
                                          </p:val>
                                        </p:tav>
                                      </p:tavLst>
                                    </p:anim>
                                    <p:anim calcmode="lin" valueType="num">
                                      <p:cBhvr additive="base">
                                        <p:cTn id="12" dur="500" fill="hold"/>
                                        <p:tgtEl>
                                          <p:spTgt spid="13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p:cTn id="16" dur="300" fill="hold"/>
                                        <p:tgtEl>
                                          <p:spTgt spid="58"/>
                                        </p:tgtEl>
                                        <p:attrNameLst>
                                          <p:attrName>ppt_w</p:attrName>
                                        </p:attrNameLst>
                                      </p:cBhvr>
                                      <p:tavLst>
                                        <p:tav tm="0">
                                          <p:val>
                                            <p:fltVal val="0"/>
                                          </p:val>
                                        </p:tav>
                                        <p:tav tm="100000">
                                          <p:val>
                                            <p:strVal val="#ppt_w"/>
                                          </p:val>
                                        </p:tav>
                                      </p:tavLst>
                                    </p:anim>
                                    <p:anim calcmode="lin" valueType="num">
                                      <p:cBhvr>
                                        <p:cTn id="17" dur="300" fill="hold"/>
                                        <p:tgtEl>
                                          <p:spTgt spid="58"/>
                                        </p:tgtEl>
                                        <p:attrNameLst>
                                          <p:attrName>ppt_h</p:attrName>
                                        </p:attrNameLst>
                                      </p:cBhvr>
                                      <p:tavLst>
                                        <p:tav tm="0">
                                          <p:val>
                                            <p:fltVal val="0"/>
                                          </p:val>
                                        </p:tav>
                                        <p:tav tm="100000">
                                          <p:val>
                                            <p:strVal val="#ppt_h"/>
                                          </p:val>
                                        </p:tav>
                                      </p:tavLst>
                                    </p:anim>
                                    <p:anim calcmode="lin" valueType="num">
                                      <p:cBhvr>
                                        <p:cTn id="18" dur="300" fill="hold"/>
                                        <p:tgtEl>
                                          <p:spTgt spid="58"/>
                                        </p:tgtEl>
                                        <p:attrNameLst>
                                          <p:attrName>style.rotation</p:attrName>
                                        </p:attrNameLst>
                                      </p:cBhvr>
                                      <p:tavLst>
                                        <p:tav tm="0">
                                          <p:val>
                                            <p:fltVal val="90"/>
                                          </p:val>
                                        </p:tav>
                                        <p:tav tm="100000">
                                          <p:val>
                                            <p:fltVal val="0"/>
                                          </p:val>
                                        </p:tav>
                                      </p:tavLst>
                                    </p:anim>
                                    <p:animEffect transition="in" filter="fade">
                                      <p:cBhvr>
                                        <p:cTn id="19" dur="300"/>
                                        <p:tgtEl>
                                          <p:spTgt spid="58"/>
                                        </p:tgtEl>
                                      </p:cBhvr>
                                    </p:animEffect>
                                  </p:childTnLst>
                                </p:cTn>
                              </p:par>
                            </p:childTnLst>
                          </p:cTn>
                        </p:par>
                        <p:par>
                          <p:cTn id="20" fill="hold">
                            <p:stCondLst>
                              <p:cond delay="1000"/>
                            </p:stCondLst>
                            <p:childTnLst>
                              <p:par>
                                <p:cTn id="21" presetID="22" presetClass="entr" presetSubtype="1" fill="hold"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wipe(up)">
                                      <p:cBhvr>
                                        <p:cTn id="23" dur="300"/>
                                        <p:tgtEl>
                                          <p:spTgt spid="61"/>
                                        </p:tgtEl>
                                      </p:cBhvr>
                                    </p:animEffect>
                                  </p:childTnLst>
                                </p:cTn>
                              </p:par>
                            </p:childTnLst>
                          </p:cTn>
                        </p:par>
                        <p:par>
                          <p:cTn id="24" fill="hold">
                            <p:stCondLst>
                              <p:cond delay="1500"/>
                            </p:stCondLst>
                            <p:childTnLst>
                              <p:par>
                                <p:cTn id="25" presetID="31"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300" fill="hold"/>
                                        <p:tgtEl>
                                          <p:spTgt spid="3"/>
                                        </p:tgtEl>
                                        <p:attrNameLst>
                                          <p:attrName>ppt_w</p:attrName>
                                        </p:attrNameLst>
                                      </p:cBhvr>
                                      <p:tavLst>
                                        <p:tav tm="0">
                                          <p:val>
                                            <p:fltVal val="0"/>
                                          </p:val>
                                        </p:tav>
                                        <p:tav tm="100000">
                                          <p:val>
                                            <p:strVal val="#ppt_w"/>
                                          </p:val>
                                        </p:tav>
                                      </p:tavLst>
                                    </p:anim>
                                    <p:anim calcmode="lin" valueType="num">
                                      <p:cBhvr>
                                        <p:cTn id="28" dur="300" fill="hold"/>
                                        <p:tgtEl>
                                          <p:spTgt spid="3"/>
                                        </p:tgtEl>
                                        <p:attrNameLst>
                                          <p:attrName>ppt_h</p:attrName>
                                        </p:attrNameLst>
                                      </p:cBhvr>
                                      <p:tavLst>
                                        <p:tav tm="0">
                                          <p:val>
                                            <p:fltVal val="0"/>
                                          </p:val>
                                        </p:tav>
                                        <p:tav tm="100000">
                                          <p:val>
                                            <p:strVal val="#ppt_h"/>
                                          </p:val>
                                        </p:tav>
                                      </p:tavLst>
                                    </p:anim>
                                    <p:anim calcmode="lin" valueType="num">
                                      <p:cBhvr>
                                        <p:cTn id="29" dur="300" fill="hold"/>
                                        <p:tgtEl>
                                          <p:spTgt spid="3"/>
                                        </p:tgtEl>
                                        <p:attrNameLst>
                                          <p:attrName>style.rotation</p:attrName>
                                        </p:attrNameLst>
                                      </p:cBhvr>
                                      <p:tavLst>
                                        <p:tav tm="0">
                                          <p:val>
                                            <p:fltVal val="90"/>
                                          </p:val>
                                        </p:tav>
                                        <p:tav tm="100000">
                                          <p:val>
                                            <p:fltVal val="0"/>
                                          </p:val>
                                        </p:tav>
                                      </p:tavLst>
                                    </p:anim>
                                    <p:animEffect transition="in" filter="fade">
                                      <p:cBhvr>
                                        <p:cTn id="30" dur="300"/>
                                        <p:tgtEl>
                                          <p:spTgt spid="3"/>
                                        </p:tgtEl>
                                      </p:cBhvr>
                                    </p:animEffect>
                                  </p:childTnLst>
                                </p:cTn>
                              </p:par>
                            </p:childTnLst>
                          </p:cTn>
                        </p:par>
                        <p:par>
                          <p:cTn id="31" fill="hold">
                            <p:stCondLst>
                              <p:cond delay="2000"/>
                            </p:stCondLst>
                            <p:childTnLst>
                              <p:par>
                                <p:cTn id="32" presetID="22" presetClass="entr" presetSubtype="1" fill="hold" nodeType="after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wipe(up)">
                                      <p:cBhvr>
                                        <p:cTn id="34" dur="300"/>
                                        <p:tgtEl>
                                          <p:spTgt spid="65"/>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72"/>
                                        </p:tgtEl>
                                        <p:attrNameLst>
                                          <p:attrName>style.visibility</p:attrName>
                                        </p:attrNameLst>
                                      </p:cBhvr>
                                      <p:to>
                                        <p:strVal val="visible"/>
                                      </p:to>
                                    </p:set>
                                    <p:anim calcmode="lin" valueType="num">
                                      <p:cBhvr>
                                        <p:cTn id="38" dur="300" fill="hold"/>
                                        <p:tgtEl>
                                          <p:spTgt spid="72"/>
                                        </p:tgtEl>
                                        <p:attrNameLst>
                                          <p:attrName>ppt_w</p:attrName>
                                        </p:attrNameLst>
                                      </p:cBhvr>
                                      <p:tavLst>
                                        <p:tav tm="0">
                                          <p:val>
                                            <p:fltVal val="0"/>
                                          </p:val>
                                        </p:tav>
                                        <p:tav tm="100000">
                                          <p:val>
                                            <p:strVal val="#ppt_w"/>
                                          </p:val>
                                        </p:tav>
                                      </p:tavLst>
                                    </p:anim>
                                    <p:anim calcmode="lin" valueType="num">
                                      <p:cBhvr>
                                        <p:cTn id="39" dur="300" fill="hold"/>
                                        <p:tgtEl>
                                          <p:spTgt spid="72"/>
                                        </p:tgtEl>
                                        <p:attrNameLst>
                                          <p:attrName>ppt_h</p:attrName>
                                        </p:attrNameLst>
                                      </p:cBhvr>
                                      <p:tavLst>
                                        <p:tav tm="0">
                                          <p:val>
                                            <p:fltVal val="0"/>
                                          </p:val>
                                        </p:tav>
                                        <p:tav tm="100000">
                                          <p:val>
                                            <p:strVal val="#ppt_h"/>
                                          </p:val>
                                        </p:tav>
                                      </p:tavLst>
                                    </p:anim>
                                    <p:animEffect transition="in" filter="fade">
                                      <p:cBhvr>
                                        <p:cTn id="40" dur="300"/>
                                        <p:tgtEl>
                                          <p:spTgt spid="72"/>
                                        </p:tgtEl>
                                      </p:cBhvr>
                                    </p:animEffect>
                                  </p:childTnLst>
                                </p:cTn>
                              </p:par>
                            </p:childTnLst>
                          </p:cTn>
                        </p:par>
                        <p:par>
                          <p:cTn id="41" fill="hold">
                            <p:stCondLst>
                              <p:cond delay="3000"/>
                            </p:stCondLst>
                            <p:childTnLst>
                              <p:par>
                                <p:cTn id="42" presetID="31" presetClass="entr" presetSubtype="0" fill="hold" nodeType="afterEffect">
                                  <p:stCondLst>
                                    <p:cond delay="0"/>
                                  </p:stCondLst>
                                  <p:childTnLst>
                                    <p:set>
                                      <p:cBhvr>
                                        <p:cTn id="43" dur="1" fill="hold">
                                          <p:stCondLst>
                                            <p:cond delay="0"/>
                                          </p:stCondLst>
                                        </p:cTn>
                                        <p:tgtEl>
                                          <p:spTgt spid="73"/>
                                        </p:tgtEl>
                                        <p:attrNameLst>
                                          <p:attrName>style.visibility</p:attrName>
                                        </p:attrNameLst>
                                      </p:cBhvr>
                                      <p:to>
                                        <p:strVal val="visible"/>
                                      </p:to>
                                    </p:set>
                                    <p:anim calcmode="lin" valueType="num">
                                      <p:cBhvr>
                                        <p:cTn id="44" dur="300" fill="hold"/>
                                        <p:tgtEl>
                                          <p:spTgt spid="73"/>
                                        </p:tgtEl>
                                        <p:attrNameLst>
                                          <p:attrName>ppt_w</p:attrName>
                                        </p:attrNameLst>
                                      </p:cBhvr>
                                      <p:tavLst>
                                        <p:tav tm="0">
                                          <p:val>
                                            <p:fltVal val="0"/>
                                          </p:val>
                                        </p:tav>
                                        <p:tav tm="100000">
                                          <p:val>
                                            <p:strVal val="#ppt_w"/>
                                          </p:val>
                                        </p:tav>
                                      </p:tavLst>
                                    </p:anim>
                                    <p:anim calcmode="lin" valueType="num">
                                      <p:cBhvr>
                                        <p:cTn id="45" dur="300" fill="hold"/>
                                        <p:tgtEl>
                                          <p:spTgt spid="73"/>
                                        </p:tgtEl>
                                        <p:attrNameLst>
                                          <p:attrName>ppt_h</p:attrName>
                                        </p:attrNameLst>
                                      </p:cBhvr>
                                      <p:tavLst>
                                        <p:tav tm="0">
                                          <p:val>
                                            <p:fltVal val="0"/>
                                          </p:val>
                                        </p:tav>
                                        <p:tav tm="100000">
                                          <p:val>
                                            <p:strVal val="#ppt_h"/>
                                          </p:val>
                                        </p:tav>
                                      </p:tavLst>
                                    </p:anim>
                                    <p:anim calcmode="lin" valueType="num">
                                      <p:cBhvr>
                                        <p:cTn id="46" dur="300" fill="hold"/>
                                        <p:tgtEl>
                                          <p:spTgt spid="73"/>
                                        </p:tgtEl>
                                        <p:attrNameLst>
                                          <p:attrName>style.rotation</p:attrName>
                                        </p:attrNameLst>
                                      </p:cBhvr>
                                      <p:tavLst>
                                        <p:tav tm="0">
                                          <p:val>
                                            <p:fltVal val="90"/>
                                          </p:val>
                                        </p:tav>
                                        <p:tav tm="100000">
                                          <p:val>
                                            <p:fltVal val="0"/>
                                          </p:val>
                                        </p:tav>
                                      </p:tavLst>
                                    </p:anim>
                                    <p:animEffect transition="in" filter="fade">
                                      <p:cBhvr>
                                        <p:cTn id="47" dur="300"/>
                                        <p:tgtEl>
                                          <p:spTgt spid="73"/>
                                        </p:tgtEl>
                                      </p:cBhvr>
                                    </p:animEffect>
                                  </p:childTnLst>
                                </p:cTn>
                              </p:par>
                            </p:childTnLst>
                          </p:cTn>
                        </p:par>
                        <p:par>
                          <p:cTn id="48" fill="hold">
                            <p:stCondLst>
                              <p:cond delay="3500"/>
                            </p:stCondLst>
                            <p:childTnLst>
                              <p:par>
                                <p:cTn id="49" presetID="22" presetClass="entr" presetSubtype="1" fill="hold" nodeType="after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wipe(up)">
                                      <p:cBhvr>
                                        <p:cTn id="51" dur="300"/>
                                        <p:tgtEl>
                                          <p:spTgt spid="76"/>
                                        </p:tgtEl>
                                      </p:cBhvr>
                                    </p:animEffect>
                                  </p:childTnLst>
                                </p:cTn>
                              </p:par>
                            </p:childTnLst>
                          </p:cTn>
                        </p:par>
                        <p:par>
                          <p:cTn id="52" fill="hold">
                            <p:stCondLst>
                              <p:cond delay="4000"/>
                            </p:stCondLst>
                            <p:childTnLst>
                              <p:par>
                                <p:cTn id="53" presetID="31" presetClass="entr" presetSubtype="0" fill="hold" nodeType="afterEffect">
                                  <p:stCondLst>
                                    <p:cond delay="0"/>
                                  </p:stCondLst>
                                  <p:childTnLst>
                                    <p:set>
                                      <p:cBhvr>
                                        <p:cTn id="54" dur="1" fill="hold">
                                          <p:stCondLst>
                                            <p:cond delay="0"/>
                                          </p:stCondLst>
                                        </p:cTn>
                                        <p:tgtEl>
                                          <p:spTgt spid="77"/>
                                        </p:tgtEl>
                                        <p:attrNameLst>
                                          <p:attrName>style.visibility</p:attrName>
                                        </p:attrNameLst>
                                      </p:cBhvr>
                                      <p:to>
                                        <p:strVal val="visible"/>
                                      </p:to>
                                    </p:set>
                                    <p:anim calcmode="lin" valueType="num">
                                      <p:cBhvr>
                                        <p:cTn id="55" dur="300" fill="hold"/>
                                        <p:tgtEl>
                                          <p:spTgt spid="77"/>
                                        </p:tgtEl>
                                        <p:attrNameLst>
                                          <p:attrName>ppt_w</p:attrName>
                                        </p:attrNameLst>
                                      </p:cBhvr>
                                      <p:tavLst>
                                        <p:tav tm="0">
                                          <p:val>
                                            <p:fltVal val="0"/>
                                          </p:val>
                                        </p:tav>
                                        <p:tav tm="100000">
                                          <p:val>
                                            <p:strVal val="#ppt_w"/>
                                          </p:val>
                                        </p:tav>
                                      </p:tavLst>
                                    </p:anim>
                                    <p:anim calcmode="lin" valueType="num">
                                      <p:cBhvr>
                                        <p:cTn id="56" dur="300" fill="hold"/>
                                        <p:tgtEl>
                                          <p:spTgt spid="77"/>
                                        </p:tgtEl>
                                        <p:attrNameLst>
                                          <p:attrName>ppt_h</p:attrName>
                                        </p:attrNameLst>
                                      </p:cBhvr>
                                      <p:tavLst>
                                        <p:tav tm="0">
                                          <p:val>
                                            <p:fltVal val="0"/>
                                          </p:val>
                                        </p:tav>
                                        <p:tav tm="100000">
                                          <p:val>
                                            <p:strVal val="#ppt_h"/>
                                          </p:val>
                                        </p:tav>
                                      </p:tavLst>
                                    </p:anim>
                                    <p:anim calcmode="lin" valueType="num">
                                      <p:cBhvr>
                                        <p:cTn id="57" dur="300" fill="hold"/>
                                        <p:tgtEl>
                                          <p:spTgt spid="77"/>
                                        </p:tgtEl>
                                        <p:attrNameLst>
                                          <p:attrName>style.rotation</p:attrName>
                                        </p:attrNameLst>
                                      </p:cBhvr>
                                      <p:tavLst>
                                        <p:tav tm="0">
                                          <p:val>
                                            <p:fltVal val="90"/>
                                          </p:val>
                                        </p:tav>
                                        <p:tav tm="100000">
                                          <p:val>
                                            <p:fltVal val="0"/>
                                          </p:val>
                                        </p:tav>
                                      </p:tavLst>
                                    </p:anim>
                                    <p:animEffect transition="in" filter="fade">
                                      <p:cBhvr>
                                        <p:cTn id="58" dur="300"/>
                                        <p:tgtEl>
                                          <p:spTgt spid="77"/>
                                        </p:tgtEl>
                                      </p:cBhvr>
                                    </p:animEffect>
                                  </p:childTnLst>
                                </p:cTn>
                              </p:par>
                            </p:childTnLst>
                          </p:cTn>
                        </p:par>
                        <p:par>
                          <p:cTn id="59" fill="hold">
                            <p:stCondLst>
                              <p:cond delay="4500"/>
                            </p:stCondLst>
                            <p:childTnLst>
                              <p:par>
                                <p:cTn id="60" presetID="22" presetClass="entr" presetSubtype="1" fill="hold" nodeType="afterEffect">
                                  <p:stCondLst>
                                    <p:cond delay="0"/>
                                  </p:stCondLst>
                                  <p:childTnLst>
                                    <p:set>
                                      <p:cBhvr>
                                        <p:cTn id="61" dur="1" fill="hold">
                                          <p:stCondLst>
                                            <p:cond delay="0"/>
                                          </p:stCondLst>
                                        </p:cTn>
                                        <p:tgtEl>
                                          <p:spTgt spid="100"/>
                                        </p:tgtEl>
                                        <p:attrNameLst>
                                          <p:attrName>style.visibility</p:attrName>
                                        </p:attrNameLst>
                                      </p:cBhvr>
                                      <p:to>
                                        <p:strVal val="visible"/>
                                      </p:to>
                                    </p:set>
                                    <p:animEffect transition="in" filter="wipe(up)">
                                      <p:cBhvr>
                                        <p:cTn id="62" dur="300"/>
                                        <p:tgtEl>
                                          <p:spTgt spid="100"/>
                                        </p:tgtEl>
                                      </p:cBhvr>
                                    </p:animEffect>
                                  </p:childTnLst>
                                </p:cTn>
                              </p:par>
                            </p:childTnLst>
                          </p:cTn>
                        </p:par>
                        <p:par>
                          <p:cTn id="63" fill="hold">
                            <p:stCondLst>
                              <p:cond delay="5000"/>
                            </p:stCondLst>
                            <p:childTnLst>
                              <p:par>
                                <p:cTn id="64" presetID="31" presetClass="entr" presetSubtype="0" fill="hold" nodeType="afterEffect">
                                  <p:stCondLst>
                                    <p:cond delay="0"/>
                                  </p:stCondLst>
                                  <p:childTnLst>
                                    <p:set>
                                      <p:cBhvr>
                                        <p:cTn id="65" dur="1" fill="hold">
                                          <p:stCondLst>
                                            <p:cond delay="0"/>
                                          </p:stCondLst>
                                        </p:cTn>
                                        <p:tgtEl>
                                          <p:spTgt spid="83"/>
                                        </p:tgtEl>
                                        <p:attrNameLst>
                                          <p:attrName>style.visibility</p:attrName>
                                        </p:attrNameLst>
                                      </p:cBhvr>
                                      <p:to>
                                        <p:strVal val="visible"/>
                                      </p:to>
                                    </p:set>
                                    <p:anim calcmode="lin" valueType="num">
                                      <p:cBhvr>
                                        <p:cTn id="66" dur="300" fill="hold"/>
                                        <p:tgtEl>
                                          <p:spTgt spid="83"/>
                                        </p:tgtEl>
                                        <p:attrNameLst>
                                          <p:attrName>ppt_w</p:attrName>
                                        </p:attrNameLst>
                                      </p:cBhvr>
                                      <p:tavLst>
                                        <p:tav tm="0">
                                          <p:val>
                                            <p:fltVal val="0"/>
                                          </p:val>
                                        </p:tav>
                                        <p:tav tm="100000">
                                          <p:val>
                                            <p:strVal val="#ppt_w"/>
                                          </p:val>
                                        </p:tav>
                                      </p:tavLst>
                                    </p:anim>
                                    <p:anim calcmode="lin" valueType="num">
                                      <p:cBhvr>
                                        <p:cTn id="67" dur="300" fill="hold"/>
                                        <p:tgtEl>
                                          <p:spTgt spid="83"/>
                                        </p:tgtEl>
                                        <p:attrNameLst>
                                          <p:attrName>ppt_h</p:attrName>
                                        </p:attrNameLst>
                                      </p:cBhvr>
                                      <p:tavLst>
                                        <p:tav tm="0">
                                          <p:val>
                                            <p:fltVal val="0"/>
                                          </p:val>
                                        </p:tav>
                                        <p:tav tm="100000">
                                          <p:val>
                                            <p:strVal val="#ppt_h"/>
                                          </p:val>
                                        </p:tav>
                                      </p:tavLst>
                                    </p:anim>
                                    <p:anim calcmode="lin" valueType="num">
                                      <p:cBhvr>
                                        <p:cTn id="68" dur="300" fill="hold"/>
                                        <p:tgtEl>
                                          <p:spTgt spid="83"/>
                                        </p:tgtEl>
                                        <p:attrNameLst>
                                          <p:attrName>style.rotation</p:attrName>
                                        </p:attrNameLst>
                                      </p:cBhvr>
                                      <p:tavLst>
                                        <p:tav tm="0">
                                          <p:val>
                                            <p:fltVal val="90"/>
                                          </p:val>
                                        </p:tav>
                                        <p:tav tm="100000">
                                          <p:val>
                                            <p:fltVal val="0"/>
                                          </p:val>
                                        </p:tav>
                                      </p:tavLst>
                                    </p:anim>
                                    <p:animEffect transition="in" filter="fade">
                                      <p:cBhvr>
                                        <p:cTn id="69" dur="300"/>
                                        <p:tgtEl>
                                          <p:spTgt spid="83"/>
                                        </p:tgtEl>
                                      </p:cBhvr>
                                    </p:animEffect>
                                  </p:childTnLst>
                                </p:cTn>
                              </p:par>
                            </p:childTnLst>
                          </p:cTn>
                        </p:par>
                        <p:par>
                          <p:cTn id="70" fill="hold">
                            <p:stCondLst>
                              <p:cond delay="5500"/>
                            </p:stCondLst>
                            <p:childTnLst>
                              <p:par>
                                <p:cTn id="71" presetID="22" presetClass="entr" presetSubtype="1" fill="hold" nodeType="afterEffect">
                                  <p:stCondLst>
                                    <p:cond delay="0"/>
                                  </p:stCondLst>
                                  <p:childTnLst>
                                    <p:set>
                                      <p:cBhvr>
                                        <p:cTn id="72" dur="1" fill="hold">
                                          <p:stCondLst>
                                            <p:cond delay="0"/>
                                          </p:stCondLst>
                                        </p:cTn>
                                        <p:tgtEl>
                                          <p:spTgt spid="101"/>
                                        </p:tgtEl>
                                        <p:attrNameLst>
                                          <p:attrName>style.visibility</p:attrName>
                                        </p:attrNameLst>
                                      </p:cBhvr>
                                      <p:to>
                                        <p:strVal val="visible"/>
                                      </p:to>
                                    </p:set>
                                    <p:animEffect transition="in" filter="wipe(up)">
                                      <p:cBhvr>
                                        <p:cTn id="73" dur="300"/>
                                        <p:tgtEl>
                                          <p:spTgt spid="101"/>
                                        </p:tgtEl>
                                      </p:cBhvr>
                                    </p:animEffect>
                                  </p:childTnLst>
                                </p:cTn>
                              </p:par>
                            </p:childTnLst>
                          </p:cTn>
                        </p:par>
                        <p:par>
                          <p:cTn id="74" fill="hold">
                            <p:stCondLst>
                              <p:cond delay="6000"/>
                            </p:stCondLst>
                            <p:childTnLst>
                              <p:par>
                                <p:cTn id="75" presetID="31" presetClass="entr" presetSubtype="0" fill="hold" nodeType="afterEffect">
                                  <p:stCondLst>
                                    <p:cond delay="0"/>
                                  </p:stCondLst>
                                  <p:childTnLst>
                                    <p:set>
                                      <p:cBhvr>
                                        <p:cTn id="76" dur="1" fill="hold">
                                          <p:stCondLst>
                                            <p:cond delay="0"/>
                                          </p:stCondLst>
                                        </p:cTn>
                                        <p:tgtEl>
                                          <p:spTgt spid="87"/>
                                        </p:tgtEl>
                                        <p:attrNameLst>
                                          <p:attrName>style.visibility</p:attrName>
                                        </p:attrNameLst>
                                      </p:cBhvr>
                                      <p:to>
                                        <p:strVal val="visible"/>
                                      </p:to>
                                    </p:set>
                                    <p:anim calcmode="lin" valueType="num">
                                      <p:cBhvr>
                                        <p:cTn id="77" dur="300" fill="hold"/>
                                        <p:tgtEl>
                                          <p:spTgt spid="87"/>
                                        </p:tgtEl>
                                        <p:attrNameLst>
                                          <p:attrName>ppt_w</p:attrName>
                                        </p:attrNameLst>
                                      </p:cBhvr>
                                      <p:tavLst>
                                        <p:tav tm="0">
                                          <p:val>
                                            <p:fltVal val="0"/>
                                          </p:val>
                                        </p:tav>
                                        <p:tav tm="100000">
                                          <p:val>
                                            <p:strVal val="#ppt_w"/>
                                          </p:val>
                                        </p:tav>
                                      </p:tavLst>
                                    </p:anim>
                                    <p:anim calcmode="lin" valueType="num">
                                      <p:cBhvr>
                                        <p:cTn id="78" dur="300" fill="hold"/>
                                        <p:tgtEl>
                                          <p:spTgt spid="87"/>
                                        </p:tgtEl>
                                        <p:attrNameLst>
                                          <p:attrName>ppt_h</p:attrName>
                                        </p:attrNameLst>
                                      </p:cBhvr>
                                      <p:tavLst>
                                        <p:tav tm="0">
                                          <p:val>
                                            <p:fltVal val="0"/>
                                          </p:val>
                                        </p:tav>
                                        <p:tav tm="100000">
                                          <p:val>
                                            <p:strVal val="#ppt_h"/>
                                          </p:val>
                                        </p:tav>
                                      </p:tavLst>
                                    </p:anim>
                                    <p:anim calcmode="lin" valueType="num">
                                      <p:cBhvr>
                                        <p:cTn id="79" dur="300" fill="hold"/>
                                        <p:tgtEl>
                                          <p:spTgt spid="87"/>
                                        </p:tgtEl>
                                        <p:attrNameLst>
                                          <p:attrName>style.rotation</p:attrName>
                                        </p:attrNameLst>
                                      </p:cBhvr>
                                      <p:tavLst>
                                        <p:tav tm="0">
                                          <p:val>
                                            <p:fltVal val="90"/>
                                          </p:val>
                                        </p:tav>
                                        <p:tav tm="100000">
                                          <p:val>
                                            <p:fltVal val="0"/>
                                          </p:val>
                                        </p:tav>
                                      </p:tavLst>
                                    </p:anim>
                                    <p:animEffect transition="in" filter="fade">
                                      <p:cBhvr>
                                        <p:cTn id="80" dur="300"/>
                                        <p:tgtEl>
                                          <p:spTgt spid="87"/>
                                        </p:tgtEl>
                                      </p:cBhvr>
                                    </p:animEffect>
                                  </p:childTnLst>
                                </p:cTn>
                              </p:par>
                            </p:childTnLst>
                          </p:cTn>
                        </p:par>
                        <p:par>
                          <p:cTn id="81" fill="hold">
                            <p:stCondLst>
                              <p:cond delay="6500"/>
                            </p:stCondLst>
                            <p:childTnLst>
                              <p:par>
                                <p:cTn id="82" presetID="22" presetClass="entr" presetSubtype="1" fill="hold" nodeType="afterEffect">
                                  <p:stCondLst>
                                    <p:cond delay="0"/>
                                  </p:stCondLst>
                                  <p:childTnLst>
                                    <p:set>
                                      <p:cBhvr>
                                        <p:cTn id="83" dur="1" fill="hold">
                                          <p:stCondLst>
                                            <p:cond delay="0"/>
                                          </p:stCondLst>
                                        </p:cTn>
                                        <p:tgtEl>
                                          <p:spTgt spid="102"/>
                                        </p:tgtEl>
                                        <p:attrNameLst>
                                          <p:attrName>style.visibility</p:attrName>
                                        </p:attrNameLst>
                                      </p:cBhvr>
                                      <p:to>
                                        <p:strVal val="visible"/>
                                      </p:to>
                                    </p:set>
                                    <p:animEffect transition="in" filter="wipe(up)">
                                      <p:cBhvr>
                                        <p:cTn id="84" dur="300"/>
                                        <p:tgtEl>
                                          <p:spTgt spid="102"/>
                                        </p:tgtEl>
                                      </p:cBhvr>
                                    </p:animEffect>
                                  </p:childTnLst>
                                </p:cTn>
                              </p:par>
                            </p:childTnLst>
                          </p:cTn>
                        </p:par>
                        <p:par>
                          <p:cTn id="85" fill="hold">
                            <p:stCondLst>
                              <p:cond delay="7000"/>
                            </p:stCondLst>
                            <p:childTnLst>
                              <p:par>
                                <p:cTn id="86" presetID="31" presetClass="entr" presetSubtype="0" fill="hold" nodeType="afterEffect">
                                  <p:stCondLst>
                                    <p:cond delay="0"/>
                                  </p:stCondLst>
                                  <p:childTnLst>
                                    <p:set>
                                      <p:cBhvr>
                                        <p:cTn id="87" dur="1" fill="hold">
                                          <p:stCondLst>
                                            <p:cond delay="0"/>
                                          </p:stCondLst>
                                        </p:cTn>
                                        <p:tgtEl>
                                          <p:spTgt spid="91"/>
                                        </p:tgtEl>
                                        <p:attrNameLst>
                                          <p:attrName>style.visibility</p:attrName>
                                        </p:attrNameLst>
                                      </p:cBhvr>
                                      <p:to>
                                        <p:strVal val="visible"/>
                                      </p:to>
                                    </p:set>
                                    <p:anim calcmode="lin" valueType="num">
                                      <p:cBhvr>
                                        <p:cTn id="88" dur="300" fill="hold"/>
                                        <p:tgtEl>
                                          <p:spTgt spid="91"/>
                                        </p:tgtEl>
                                        <p:attrNameLst>
                                          <p:attrName>ppt_w</p:attrName>
                                        </p:attrNameLst>
                                      </p:cBhvr>
                                      <p:tavLst>
                                        <p:tav tm="0">
                                          <p:val>
                                            <p:fltVal val="0"/>
                                          </p:val>
                                        </p:tav>
                                        <p:tav tm="100000">
                                          <p:val>
                                            <p:strVal val="#ppt_w"/>
                                          </p:val>
                                        </p:tav>
                                      </p:tavLst>
                                    </p:anim>
                                    <p:anim calcmode="lin" valueType="num">
                                      <p:cBhvr>
                                        <p:cTn id="89" dur="300" fill="hold"/>
                                        <p:tgtEl>
                                          <p:spTgt spid="91"/>
                                        </p:tgtEl>
                                        <p:attrNameLst>
                                          <p:attrName>ppt_h</p:attrName>
                                        </p:attrNameLst>
                                      </p:cBhvr>
                                      <p:tavLst>
                                        <p:tav tm="0">
                                          <p:val>
                                            <p:fltVal val="0"/>
                                          </p:val>
                                        </p:tav>
                                        <p:tav tm="100000">
                                          <p:val>
                                            <p:strVal val="#ppt_h"/>
                                          </p:val>
                                        </p:tav>
                                      </p:tavLst>
                                    </p:anim>
                                    <p:anim calcmode="lin" valueType="num">
                                      <p:cBhvr>
                                        <p:cTn id="90" dur="300" fill="hold"/>
                                        <p:tgtEl>
                                          <p:spTgt spid="91"/>
                                        </p:tgtEl>
                                        <p:attrNameLst>
                                          <p:attrName>style.rotation</p:attrName>
                                        </p:attrNameLst>
                                      </p:cBhvr>
                                      <p:tavLst>
                                        <p:tav tm="0">
                                          <p:val>
                                            <p:fltVal val="90"/>
                                          </p:val>
                                        </p:tav>
                                        <p:tav tm="100000">
                                          <p:val>
                                            <p:fltVal val="0"/>
                                          </p:val>
                                        </p:tav>
                                      </p:tavLst>
                                    </p:anim>
                                    <p:animEffect transition="in" filter="fade">
                                      <p:cBhvr>
                                        <p:cTn id="91" dur="300"/>
                                        <p:tgtEl>
                                          <p:spTgt spid="91"/>
                                        </p:tgtEl>
                                      </p:cBhvr>
                                    </p:animEffect>
                                  </p:childTnLst>
                                </p:cTn>
                              </p:par>
                            </p:childTnLst>
                          </p:cTn>
                        </p:par>
                        <p:par>
                          <p:cTn id="92" fill="hold">
                            <p:stCondLst>
                              <p:cond delay="7500"/>
                            </p:stCondLst>
                            <p:childTnLst>
                              <p:par>
                                <p:cTn id="93" presetID="22" presetClass="entr" presetSubtype="1" fill="hold" nodeType="afterEffect">
                                  <p:stCondLst>
                                    <p:cond delay="0"/>
                                  </p:stCondLst>
                                  <p:childTnLst>
                                    <p:set>
                                      <p:cBhvr>
                                        <p:cTn id="94" dur="1" fill="hold">
                                          <p:stCondLst>
                                            <p:cond delay="0"/>
                                          </p:stCondLst>
                                        </p:cTn>
                                        <p:tgtEl>
                                          <p:spTgt spid="103"/>
                                        </p:tgtEl>
                                        <p:attrNameLst>
                                          <p:attrName>style.visibility</p:attrName>
                                        </p:attrNameLst>
                                      </p:cBhvr>
                                      <p:to>
                                        <p:strVal val="visible"/>
                                      </p:to>
                                    </p:set>
                                    <p:animEffect transition="in" filter="wipe(up)">
                                      <p:cBhvr>
                                        <p:cTn id="95" dur="300"/>
                                        <p:tgtEl>
                                          <p:spTgt spid="103"/>
                                        </p:tgtEl>
                                      </p:cBhvr>
                                    </p:animEffect>
                                  </p:childTnLst>
                                </p:cTn>
                              </p:par>
                            </p:childTnLst>
                          </p:cTn>
                        </p:par>
                        <p:par>
                          <p:cTn id="96" fill="hold">
                            <p:stCondLst>
                              <p:cond delay="8000"/>
                            </p:stCondLst>
                            <p:childTnLst>
                              <p:par>
                                <p:cTn id="97" presetID="31" presetClass="entr" presetSubtype="0" fill="hold" nodeType="afterEffect">
                                  <p:stCondLst>
                                    <p:cond delay="0"/>
                                  </p:stCondLst>
                                  <p:childTnLst>
                                    <p:set>
                                      <p:cBhvr>
                                        <p:cTn id="98" dur="1" fill="hold">
                                          <p:stCondLst>
                                            <p:cond delay="0"/>
                                          </p:stCondLst>
                                        </p:cTn>
                                        <p:tgtEl>
                                          <p:spTgt spid="95"/>
                                        </p:tgtEl>
                                        <p:attrNameLst>
                                          <p:attrName>style.visibility</p:attrName>
                                        </p:attrNameLst>
                                      </p:cBhvr>
                                      <p:to>
                                        <p:strVal val="visible"/>
                                      </p:to>
                                    </p:set>
                                    <p:anim calcmode="lin" valueType="num">
                                      <p:cBhvr>
                                        <p:cTn id="99" dur="300" fill="hold"/>
                                        <p:tgtEl>
                                          <p:spTgt spid="95"/>
                                        </p:tgtEl>
                                        <p:attrNameLst>
                                          <p:attrName>ppt_w</p:attrName>
                                        </p:attrNameLst>
                                      </p:cBhvr>
                                      <p:tavLst>
                                        <p:tav tm="0">
                                          <p:val>
                                            <p:fltVal val="0"/>
                                          </p:val>
                                        </p:tav>
                                        <p:tav tm="100000">
                                          <p:val>
                                            <p:strVal val="#ppt_w"/>
                                          </p:val>
                                        </p:tav>
                                      </p:tavLst>
                                    </p:anim>
                                    <p:anim calcmode="lin" valueType="num">
                                      <p:cBhvr>
                                        <p:cTn id="100" dur="300" fill="hold"/>
                                        <p:tgtEl>
                                          <p:spTgt spid="95"/>
                                        </p:tgtEl>
                                        <p:attrNameLst>
                                          <p:attrName>ppt_h</p:attrName>
                                        </p:attrNameLst>
                                      </p:cBhvr>
                                      <p:tavLst>
                                        <p:tav tm="0">
                                          <p:val>
                                            <p:fltVal val="0"/>
                                          </p:val>
                                        </p:tav>
                                        <p:tav tm="100000">
                                          <p:val>
                                            <p:strVal val="#ppt_h"/>
                                          </p:val>
                                        </p:tav>
                                      </p:tavLst>
                                    </p:anim>
                                    <p:anim calcmode="lin" valueType="num">
                                      <p:cBhvr>
                                        <p:cTn id="101" dur="300" fill="hold"/>
                                        <p:tgtEl>
                                          <p:spTgt spid="95"/>
                                        </p:tgtEl>
                                        <p:attrNameLst>
                                          <p:attrName>style.rotation</p:attrName>
                                        </p:attrNameLst>
                                      </p:cBhvr>
                                      <p:tavLst>
                                        <p:tav tm="0">
                                          <p:val>
                                            <p:fltVal val="90"/>
                                          </p:val>
                                        </p:tav>
                                        <p:tav tm="100000">
                                          <p:val>
                                            <p:fltVal val="0"/>
                                          </p:val>
                                        </p:tav>
                                      </p:tavLst>
                                    </p:anim>
                                    <p:animEffect transition="in" filter="fade">
                                      <p:cBhvr>
                                        <p:cTn id="102" dur="300"/>
                                        <p:tgtEl>
                                          <p:spTgt spid="95"/>
                                        </p:tgtEl>
                                      </p:cBhvr>
                                    </p:animEffect>
                                  </p:childTnLst>
                                </p:cTn>
                              </p:par>
                            </p:childTnLst>
                          </p:cTn>
                        </p:par>
                        <p:par>
                          <p:cTn id="103" fill="hold">
                            <p:stCondLst>
                              <p:cond delay="8500"/>
                            </p:stCondLst>
                            <p:childTnLst>
                              <p:par>
                                <p:cTn id="104" presetID="22" presetClass="entr" presetSubtype="8" fill="hold" nodeType="afterEffect">
                                  <p:stCondLst>
                                    <p:cond delay="0"/>
                                  </p:stCondLst>
                                  <p:childTnLst>
                                    <p:set>
                                      <p:cBhvr>
                                        <p:cTn id="105" dur="1" fill="hold">
                                          <p:stCondLst>
                                            <p:cond delay="0"/>
                                          </p:stCondLst>
                                        </p:cTn>
                                        <p:tgtEl>
                                          <p:spTgt spid="66"/>
                                        </p:tgtEl>
                                        <p:attrNameLst>
                                          <p:attrName>style.visibility</p:attrName>
                                        </p:attrNameLst>
                                      </p:cBhvr>
                                      <p:to>
                                        <p:strVal val="visible"/>
                                      </p:to>
                                    </p:set>
                                    <p:animEffect transition="in" filter="wipe(left)">
                                      <p:cBhvr>
                                        <p:cTn id="106" dur="300"/>
                                        <p:tgtEl>
                                          <p:spTgt spid="66"/>
                                        </p:tgtEl>
                                      </p:cBhvr>
                                    </p:animEffect>
                                  </p:childTnLst>
                                </p:cTn>
                              </p:par>
                            </p:childTnLst>
                          </p:cTn>
                        </p:par>
                        <p:par>
                          <p:cTn id="107" fill="hold">
                            <p:stCondLst>
                              <p:cond delay="9000"/>
                            </p:stCondLst>
                            <p:childTnLst>
                              <p:par>
                                <p:cTn id="108" presetID="53" presetClass="entr" presetSubtype="16" fill="hold" grpId="0" nodeType="afterEffect">
                                  <p:stCondLst>
                                    <p:cond delay="0"/>
                                  </p:stCondLst>
                                  <p:childTnLst>
                                    <p:set>
                                      <p:cBhvr>
                                        <p:cTn id="109" dur="1" fill="hold">
                                          <p:stCondLst>
                                            <p:cond delay="0"/>
                                          </p:stCondLst>
                                        </p:cTn>
                                        <p:tgtEl>
                                          <p:spTgt spid="71"/>
                                        </p:tgtEl>
                                        <p:attrNameLst>
                                          <p:attrName>style.visibility</p:attrName>
                                        </p:attrNameLst>
                                      </p:cBhvr>
                                      <p:to>
                                        <p:strVal val="visible"/>
                                      </p:to>
                                    </p:set>
                                    <p:anim calcmode="lin" valueType="num">
                                      <p:cBhvr>
                                        <p:cTn id="110" dur="300" fill="hold"/>
                                        <p:tgtEl>
                                          <p:spTgt spid="71"/>
                                        </p:tgtEl>
                                        <p:attrNameLst>
                                          <p:attrName>ppt_w</p:attrName>
                                        </p:attrNameLst>
                                      </p:cBhvr>
                                      <p:tavLst>
                                        <p:tav tm="0">
                                          <p:val>
                                            <p:fltVal val="0"/>
                                          </p:val>
                                        </p:tav>
                                        <p:tav tm="100000">
                                          <p:val>
                                            <p:strVal val="#ppt_w"/>
                                          </p:val>
                                        </p:tav>
                                      </p:tavLst>
                                    </p:anim>
                                    <p:anim calcmode="lin" valueType="num">
                                      <p:cBhvr>
                                        <p:cTn id="111" dur="300" fill="hold"/>
                                        <p:tgtEl>
                                          <p:spTgt spid="71"/>
                                        </p:tgtEl>
                                        <p:attrNameLst>
                                          <p:attrName>ppt_h</p:attrName>
                                        </p:attrNameLst>
                                      </p:cBhvr>
                                      <p:tavLst>
                                        <p:tav tm="0">
                                          <p:val>
                                            <p:fltVal val="0"/>
                                          </p:val>
                                        </p:tav>
                                        <p:tav tm="100000">
                                          <p:val>
                                            <p:strVal val="#ppt_h"/>
                                          </p:val>
                                        </p:tav>
                                      </p:tavLst>
                                    </p:anim>
                                    <p:animEffect transition="in" filter="fade">
                                      <p:cBhvr>
                                        <p:cTn id="112" dur="300"/>
                                        <p:tgtEl>
                                          <p:spTgt spid="71"/>
                                        </p:tgtEl>
                                      </p:cBhvr>
                                    </p:animEffect>
                                  </p:childTnLst>
                                </p:cTn>
                              </p:par>
                            </p:childTnLst>
                          </p:cTn>
                        </p:par>
                        <p:par>
                          <p:cTn id="113" fill="hold">
                            <p:stCondLst>
                              <p:cond delay="9500"/>
                            </p:stCondLst>
                            <p:childTnLst>
                              <p:par>
                                <p:cTn id="114" presetID="31" presetClass="entr" presetSubtype="0" fill="hold" nodeType="afterEffect">
                                  <p:stCondLst>
                                    <p:cond delay="0"/>
                                  </p:stCondLst>
                                  <p:childTnLst>
                                    <p:set>
                                      <p:cBhvr>
                                        <p:cTn id="115" dur="1" fill="hold">
                                          <p:stCondLst>
                                            <p:cond delay="0"/>
                                          </p:stCondLst>
                                        </p:cTn>
                                        <p:tgtEl>
                                          <p:spTgt spid="68"/>
                                        </p:tgtEl>
                                        <p:attrNameLst>
                                          <p:attrName>style.visibility</p:attrName>
                                        </p:attrNameLst>
                                      </p:cBhvr>
                                      <p:to>
                                        <p:strVal val="visible"/>
                                      </p:to>
                                    </p:set>
                                    <p:anim calcmode="lin" valueType="num">
                                      <p:cBhvr>
                                        <p:cTn id="116" dur="300" fill="hold"/>
                                        <p:tgtEl>
                                          <p:spTgt spid="68"/>
                                        </p:tgtEl>
                                        <p:attrNameLst>
                                          <p:attrName>ppt_w</p:attrName>
                                        </p:attrNameLst>
                                      </p:cBhvr>
                                      <p:tavLst>
                                        <p:tav tm="0">
                                          <p:val>
                                            <p:fltVal val="0"/>
                                          </p:val>
                                        </p:tav>
                                        <p:tav tm="100000">
                                          <p:val>
                                            <p:strVal val="#ppt_w"/>
                                          </p:val>
                                        </p:tav>
                                      </p:tavLst>
                                    </p:anim>
                                    <p:anim calcmode="lin" valueType="num">
                                      <p:cBhvr>
                                        <p:cTn id="117" dur="300" fill="hold"/>
                                        <p:tgtEl>
                                          <p:spTgt spid="68"/>
                                        </p:tgtEl>
                                        <p:attrNameLst>
                                          <p:attrName>ppt_h</p:attrName>
                                        </p:attrNameLst>
                                      </p:cBhvr>
                                      <p:tavLst>
                                        <p:tav tm="0">
                                          <p:val>
                                            <p:fltVal val="0"/>
                                          </p:val>
                                        </p:tav>
                                        <p:tav tm="100000">
                                          <p:val>
                                            <p:strVal val="#ppt_h"/>
                                          </p:val>
                                        </p:tav>
                                      </p:tavLst>
                                    </p:anim>
                                    <p:anim calcmode="lin" valueType="num">
                                      <p:cBhvr>
                                        <p:cTn id="118" dur="300" fill="hold"/>
                                        <p:tgtEl>
                                          <p:spTgt spid="68"/>
                                        </p:tgtEl>
                                        <p:attrNameLst>
                                          <p:attrName>style.rotation</p:attrName>
                                        </p:attrNameLst>
                                      </p:cBhvr>
                                      <p:tavLst>
                                        <p:tav tm="0">
                                          <p:val>
                                            <p:fltVal val="90"/>
                                          </p:val>
                                        </p:tav>
                                        <p:tav tm="100000">
                                          <p:val>
                                            <p:fltVal val="0"/>
                                          </p:val>
                                        </p:tav>
                                      </p:tavLst>
                                    </p:anim>
                                    <p:animEffect transition="in" filter="fade">
                                      <p:cBhvr>
                                        <p:cTn id="119" dur="300"/>
                                        <p:tgtEl>
                                          <p:spTgt spid="68"/>
                                        </p:tgtEl>
                                      </p:cBhvr>
                                    </p:animEffect>
                                  </p:childTnLst>
                                </p:cTn>
                              </p:par>
                            </p:childTnLst>
                          </p:cTn>
                        </p:par>
                        <p:par>
                          <p:cTn id="120" fill="hold">
                            <p:stCondLst>
                              <p:cond delay="10000"/>
                            </p:stCondLst>
                            <p:childTnLst>
                              <p:par>
                                <p:cTn id="121" presetID="16" presetClass="entr" presetSubtype="26" fill="hold" grpId="0" nodeType="afterEffect">
                                  <p:stCondLst>
                                    <p:cond delay="0"/>
                                  </p:stCondLst>
                                  <p:childTnLst>
                                    <p:set>
                                      <p:cBhvr>
                                        <p:cTn id="122" dur="1" fill="hold">
                                          <p:stCondLst>
                                            <p:cond delay="0"/>
                                          </p:stCondLst>
                                        </p:cTn>
                                        <p:tgtEl>
                                          <p:spTgt spid="115"/>
                                        </p:tgtEl>
                                        <p:attrNameLst>
                                          <p:attrName>style.visibility</p:attrName>
                                        </p:attrNameLst>
                                      </p:cBhvr>
                                      <p:to>
                                        <p:strVal val="visible"/>
                                      </p:to>
                                    </p:set>
                                    <p:animEffect transition="in" filter="barn(inHorizontal)">
                                      <p:cBhvr>
                                        <p:cTn id="123" dur="500"/>
                                        <p:tgtEl>
                                          <p:spTgt spid="115"/>
                                        </p:tgtEl>
                                      </p:cBhvr>
                                    </p:animEffect>
                                  </p:childTnLst>
                                </p:cTn>
                              </p:par>
                            </p:childTnLst>
                          </p:cTn>
                        </p:par>
                        <p:par>
                          <p:cTn id="124" fill="hold">
                            <p:stCondLst>
                              <p:cond delay="10500"/>
                            </p:stCondLst>
                            <p:childTnLst>
                              <p:par>
                                <p:cTn id="125" presetID="22" presetClass="entr" presetSubtype="8" fill="hold" grpId="0" nodeType="afterEffect">
                                  <p:stCondLst>
                                    <p:cond delay="0"/>
                                  </p:stCondLst>
                                  <p:childTnLst>
                                    <p:set>
                                      <p:cBhvr>
                                        <p:cTn id="126" dur="1" fill="hold">
                                          <p:stCondLst>
                                            <p:cond delay="0"/>
                                          </p:stCondLst>
                                        </p:cTn>
                                        <p:tgtEl>
                                          <p:spTgt spid="116"/>
                                        </p:tgtEl>
                                        <p:attrNameLst>
                                          <p:attrName>style.visibility</p:attrName>
                                        </p:attrNameLst>
                                      </p:cBhvr>
                                      <p:to>
                                        <p:strVal val="visible"/>
                                      </p:to>
                                    </p:set>
                                    <p:animEffect transition="in" filter="wipe(left)">
                                      <p:cBhvr>
                                        <p:cTn id="127" dur="500"/>
                                        <p:tgtEl>
                                          <p:spTgt spid="116"/>
                                        </p:tgtEl>
                                      </p:cBhvr>
                                    </p:animEffect>
                                  </p:childTnLst>
                                </p:cTn>
                              </p:par>
                            </p:childTnLst>
                          </p:cTn>
                        </p:par>
                        <p:par>
                          <p:cTn id="128" fill="hold">
                            <p:stCondLst>
                              <p:cond delay="11000"/>
                            </p:stCondLst>
                            <p:childTnLst>
                              <p:par>
                                <p:cTn id="129" presetID="16" presetClass="entr" presetSubtype="26" fill="hold" grpId="0" nodeType="afterEffect">
                                  <p:stCondLst>
                                    <p:cond delay="0"/>
                                  </p:stCondLst>
                                  <p:childTnLst>
                                    <p:set>
                                      <p:cBhvr>
                                        <p:cTn id="130" dur="1" fill="hold">
                                          <p:stCondLst>
                                            <p:cond delay="0"/>
                                          </p:stCondLst>
                                        </p:cTn>
                                        <p:tgtEl>
                                          <p:spTgt spid="111"/>
                                        </p:tgtEl>
                                        <p:attrNameLst>
                                          <p:attrName>style.visibility</p:attrName>
                                        </p:attrNameLst>
                                      </p:cBhvr>
                                      <p:to>
                                        <p:strVal val="visible"/>
                                      </p:to>
                                    </p:set>
                                    <p:animEffect transition="in" filter="barn(inHorizontal)">
                                      <p:cBhvr>
                                        <p:cTn id="131" dur="500"/>
                                        <p:tgtEl>
                                          <p:spTgt spid="111"/>
                                        </p:tgtEl>
                                      </p:cBhvr>
                                    </p:animEffect>
                                  </p:childTnLst>
                                </p:cTn>
                              </p:par>
                            </p:childTnLst>
                          </p:cTn>
                        </p:par>
                        <p:par>
                          <p:cTn id="132" fill="hold">
                            <p:stCondLst>
                              <p:cond delay="11500"/>
                            </p:stCondLst>
                            <p:childTnLst>
                              <p:par>
                                <p:cTn id="133" presetID="22" presetClass="entr" presetSubtype="8" fill="hold" grpId="0" nodeType="afterEffect">
                                  <p:stCondLst>
                                    <p:cond delay="0"/>
                                  </p:stCondLst>
                                  <p:childTnLst>
                                    <p:set>
                                      <p:cBhvr>
                                        <p:cTn id="134" dur="1" fill="hold">
                                          <p:stCondLst>
                                            <p:cond delay="0"/>
                                          </p:stCondLst>
                                        </p:cTn>
                                        <p:tgtEl>
                                          <p:spTgt spid="112"/>
                                        </p:tgtEl>
                                        <p:attrNameLst>
                                          <p:attrName>style.visibility</p:attrName>
                                        </p:attrNameLst>
                                      </p:cBhvr>
                                      <p:to>
                                        <p:strVal val="visible"/>
                                      </p:to>
                                    </p:set>
                                    <p:animEffect transition="in" filter="wipe(left)">
                                      <p:cBhvr>
                                        <p:cTn id="135" dur="500"/>
                                        <p:tgtEl>
                                          <p:spTgt spid="112"/>
                                        </p:tgtEl>
                                      </p:cBhvr>
                                    </p:animEffect>
                                  </p:childTnLst>
                                </p:cTn>
                              </p:par>
                            </p:childTnLst>
                          </p:cTn>
                        </p:par>
                        <p:par>
                          <p:cTn id="136" fill="hold">
                            <p:stCondLst>
                              <p:cond delay="12000"/>
                            </p:stCondLst>
                            <p:childTnLst>
                              <p:par>
                                <p:cTn id="137" presetID="12" presetClass="entr" presetSubtype="8" fill="hold" grpId="0" nodeType="afterEffect">
                                  <p:stCondLst>
                                    <p:cond delay="0"/>
                                  </p:stCondLst>
                                  <p:childTnLst>
                                    <p:set>
                                      <p:cBhvr>
                                        <p:cTn id="138" dur="1" fill="hold">
                                          <p:stCondLst>
                                            <p:cond delay="0"/>
                                          </p:stCondLst>
                                        </p:cTn>
                                        <p:tgtEl>
                                          <p:spTgt spid="113"/>
                                        </p:tgtEl>
                                        <p:attrNameLst>
                                          <p:attrName>style.visibility</p:attrName>
                                        </p:attrNameLst>
                                      </p:cBhvr>
                                      <p:to>
                                        <p:strVal val="visible"/>
                                      </p:to>
                                    </p:set>
                                    <p:anim calcmode="lin" valueType="num">
                                      <p:cBhvr additive="base">
                                        <p:cTn id="139" dur="300"/>
                                        <p:tgtEl>
                                          <p:spTgt spid="113"/>
                                        </p:tgtEl>
                                        <p:attrNameLst>
                                          <p:attrName>ppt_x</p:attrName>
                                        </p:attrNameLst>
                                      </p:cBhvr>
                                      <p:tavLst>
                                        <p:tav tm="0">
                                          <p:val>
                                            <p:strVal val="#ppt_x-#ppt_w*1.125000"/>
                                          </p:val>
                                        </p:tav>
                                        <p:tav tm="100000">
                                          <p:val>
                                            <p:strVal val="#ppt_x"/>
                                          </p:val>
                                        </p:tav>
                                      </p:tavLst>
                                    </p:anim>
                                    <p:animEffect transition="in" filter="wipe(right)">
                                      <p:cBhvr>
                                        <p:cTn id="140" dur="300"/>
                                        <p:tgtEl>
                                          <p:spTgt spid="113"/>
                                        </p:tgtEl>
                                      </p:cBhvr>
                                    </p:animEffect>
                                  </p:childTnLst>
                                </p:cTn>
                              </p:par>
                            </p:childTnLst>
                          </p:cTn>
                        </p:par>
                        <p:par>
                          <p:cTn id="141" fill="hold">
                            <p:stCondLst>
                              <p:cond delay="12500"/>
                            </p:stCondLst>
                            <p:childTnLst>
                              <p:par>
                                <p:cTn id="142" presetID="22" presetClass="entr" presetSubtype="8" fill="hold" grpId="0" nodeType="afterEffect">
                                  <p:stCondLst>
                                    <p:cond delay="0"/>
                                  </p:stCondLst>
                                  <p:childTnLst>
                                    <p:set>
                                      <p:cBhvr>
                                        <p:cTn id="143" dur="1" fill="hold">
                                          <p:stCondLst>
                                            <p:cond delay="0"/>
                                          </p:stCondLst>
                                        </p:cTn>
                                        <p:tgtEl>
                                          <p:spTgt spid="114"/>
                                        </p:tgtEl>
                                        <p:attrNameLst>
                                          <p:attrName>style.visibility</p:attrName>
                                        </p:attrNameLst>
                                      </p:cBhvr>
                                      <p:to>
                                        <p:strVal val="visible"/>
                                      </p:to>
                                    </p:set>
                                    <p:animEffect transition="in" filter="wipe(left)">
                                      <p:cBhvr>
                                        <p:cTn id="144" dur="500"/>
                                        <p:tgtEl>
                                          <p:spTgt spid="114"/>
                                        </p:tgtEl>
                                      </p:cBhvr>
                                    </p:animEffect>
                                  </p:childTnLst>
                                </p:cTn>
                              </p:par>
                            </p:childTnLst>
                          </p:cTn>
                        </p:par>
                        <p:par>
                          <p:cTn id="145" fill="hold">
                            <p:stCondLst>
                              <p:cond delay="13000"/>
                            </p:stCondLst>
                            <p:childTnLst>
                              <p:par>
                                <p:cTn id="146" presetID="12" presetClass="entr" presetSubtype="8" fill="hold" grpId="0" nodeType="afterEffect">
                                  <p:stCondLst>
                                    <p:cond delay="0"/>
                                  </p:stCondLst>
                                  <p:childTnLst>
                                    <p:set>
                                      <p:cBhvr>
                                        <p:cTn id="147" dur="1" fill="hold">
                                          <p:stCondLst>
                                            <p:cond delay="0"/>
                                          </p:stCondLst>
                                        </p:cTn>
                                        <p:tgtEl>
                                          <p:spTgt spid="119"/>
                                        </p:tgtEl>
                                        <p:attrNameLst>
                                          <p:attrName>style.visibility</p:attrName>
                                        </p:attrNameLst>
                                      </p:cBhvr>
                                      <p:to>
                                        <p:strVal val="visible"/>
                                      </p:to>
                                    </p:set>
                                    <p:anim calcmode="lin" valueType="num">
                                      <p:cBhvr additive="base">
                                        <p:cTn id="148" dur="300"/>
                                        <p:tgtEl>
                                          <p:spTgt spid="119"/>
                                        </p:tgtEl>
                                        <p:attrNameLst>
                                          <p:attrName>ppt_x</p:attrName>
                                        </p:attrNameLst>
                                      </p:cBhvr>
                                      <p:tavLst>
                                        <p:tav tm="0">
                                          <p:val>
                                            <p:strVal val="#ppt_x-#ppt_w*1.125000"/>
                                          </p:val>
                                        </p:tav>
                                        <p:tav tm="100000">
                                          <p:val>
                                            <p:strVal val="#ppt_x"/>
                                          </p:val>
                                        </p:tav>
                                      </p:tavLst>
                                    </p:anim>
                                    <p:animEffect transition="in" filter="wipe(right)">
                                      <p:cBhvr>
                                        <p:cTn id="149" dur="300"/>
                                        <p:tgtEl>
                                          <p:spTgt spid="119"/>
                                        </p:tgtEl>
                                      </p:cBhvr>
                                    </p:animEffect>
                                  </p:childTnLst>
                                </p:cTn>
                              </p:par>
                            </p:childTnLst>
                          </p:cTn>
                        </p:par>
                        <p:par>
                          <p:cTn id="150" fill="hold">
                            <p:stCondLst>
                              <p:cond delay="13500"/>
                            </p:stCondLst>
                            <p:childTnLst>
                              <p:par>
                                <p:cTn id="151" presetID="22" presetClass="entr" presetSubtype="8" fill="hold" grpId="0" nodeType="afterEffect">
                                  <p:stCondLst>
                                    <p:cond delay="0"/>
                                  </p:stCondLst>
                                  <p:childTnLst>
                                    <p:set>
                                      <p:cBhvr>
                                        <p:cTn id="152" dur="1" fill="hold">
                                          <p:stCondLst>
                                            <p:cond delay="0"/>
                                          </p:stCondLst>
                                        </p:cTn>
                                        <p:tgtEl>
                                          <p:spTgt spid="120"/>
                                        </p:tgtEl>
                                        <p:attrNameLst>
                                          <p:attrName>style.visibility</p:attrName>
                                        </p:attrNameLst>
                                      </p:cBhvr>
                                      <p:to>
                                        <p:strVal val="visible"/>
                                      </p:to>
                                    </p:set>
                                    <p:animEffect transition="in" filter="wipe(left)">
                                      <p:cBhvr>
                                        <p:cTn id="153" dur="500"/>
                                        <p:tgtEl>
                                          <p:spTgt spid="120"/>
                                        </p:tgtEl>
                                      </p:cBhvr>
                                    </p:animEffect>
                                  </p:childTnLst>
                                </p:cTn>
                              </p:par>
                            </p:childTnLst>
                          </p:cTn>
                        </p:par>
                        <p:par>
                          <p:cTn id="154" fill="hold">
                            <p:stCondLst>
                              <p:cond delay="14000"/>
                            </p:stCondLst>
                            <p:childTnLst>
                              <p:par>
                                <p:cTn id="155" presetID="12" presetClass="entr" presetSubtype="8" fill="hold" grpId="0" nodeType="afterEffect">
                                  <p:stCondLst>
                                    <p:cond delay="0"/>
                                  </p:stCondLst>
                                  <p:childTnLst>
                                    <p:set>
                                      <p:cBhvr>
                                        <p:cTn id="156" dur="1" fill="hold">
                                          <p:stCondLst>
                                            <p:cond delay="0"/>
                                          </p:stCondLst>
                                        </p:cTn>
                                        <p:tgtEl>
                                          <p:spTgt spid="121"/>
                                        </p:tgtEl>
                                        <p:attrNameLst>
                                          <p:attrName>style.visibility</p:attrName>
                                        </p:attrNameLst>
                                      </p:cBhvr>
                                      <p:to>
                                        <p:strVal val="visible"/>
                                      </p:to>
                                    </p:set>
                                    <p:anim calcmode="lin" valueType="num">
                                      <p:cBhvr additive="base">
                                        <p:cTn id="157" dur="300"/>
                                        <p:tgtEl>
                                          <p:spTgt spid="121"/>
                                        </p:tgtEl>
                                        <p:attrNameLst>
                                          <p:attrName>ppt_x</p:attrName>
                                        </p:attrNameLst>
                                      </p:cBhvr>
                                      <p:tavLst>
                                        <p:tav tm="0">
                                          <p:val>
                                            <p:strVal val="#ppt_x-#ppt_w*1.125000"/>
                                          </p:val>
                                        </p:tav>
                                        <p:tav tm="100000">
                                          <p:val>
                                            <p:strVal val="#ppt_x"/>
                                          </p:val>
                                        </p:tav>
                                      </p:tavLst>
                                    </p:anim>
                                    <p:animEffect transition="in" filter="wipe(right)">
                                      <p:cBhvr>
                                        <p:cTn id="158" dur="300"/>
                                        <p:tgtEl>
                                          <p:spTgt spid="121"/>
                                        </p:tgtEl>
                                      </p:cBhvr>
                                    </p:animEffect>
                                  </p:childTnLst>
                                </p:cTn>
                              </p:par>
                            </p:childTnLst>
                          </p:cTn>
                        </p:par>
                        <p:par>
                          <p:cTn id="159" fill="hold">
                            <p:stCondLst>
                              <p:cond delay="14500"/>
                            </p:stCondLst>
                            <p:childTnLst>
                              <p:par>
                                <p:cTn id="160" presetID="22" presetClass="entr" presetSubtype="8" fill="hold" grpId="0" nodeType="afterEffect">
                                  <p:stCondLst>
                                    <p:cond delay="0"/>
                                  </p:stCondLst>
                                  <p:childTnLst>
                                    <p:set>
                                      <p:cBhvr>
                                        <p:cTn id="161" dur="1" fill="hold">
                                          <p:stCondLst>
                                            <p:cond delay="0"/>
                                          </p:stCondLst>
                                        </p:cTn>
                                        <p:tgtEl>
                                          <p:spTgt spid="122"/>
                                        </p:tgtEl>
                                        <p:attrNameLst>
                                          <p:attrName>style.visibility</p:attrName>
                                        </p:attrNameLst>
                                      </p:cBhvr>
                                      <p:to>
                                        <p:strVal val="visible"/>
                                      </p:to>
                                    </p:set>
                                    <p:animEffect transition="in" filter="wipe(left)">
                                      <p:cBhvr>
                                        <p:cTn id="162" dur="500"/>
                                        <p:tgtEl>
                                          <p:spTgt spid="122"/>
                                        </p:tgtEl>
                                      </p:cBhvr>
                                    </p:animEffect>
                                  </p:childTnLst>
                                </p:cTn>
                              </p:par>
                            </p:childTnLst>
                          </p:cTn>
                        </p:par>
                        <p:par>
                          <p:cTn id="163" fill="hold">
                            <p:stCondLst>
                              <p:cond delay="15000"/>
                            </p:stCondLst>
                            <p:childTnLst>
                              <p:par>
                                <p:cTn id="164" presetID="12" presetClass="entr" presetSubtype="8" fill="hold" grpId="0" nodeType="afterEffect">
                                  <p:stCondLst>
                                    <p:cond delay="0"/>
                                  </p:stCondLst>
                                  <p:childTnLst>
                                    <p:set>
                                      <p:cBhvr>
                                        <p:cTn id="165" dur="1" fill="hold">
                                          <p:stCondLst>
                                            <p:cond delay="0"/>
                                          </p:stCondLst>
                                        </p:cTn>
                                        <p:tgtEl>
                                          <p:spTgt spid="123"/>
                                        </p:tgtEl>
                                        <p:attrNameLst>
                                          <p:attrName>style.visibility</p:attrName>
                                        </p:attrNameLst>
                                      </p:cBhvr>
                                      <p:to>
                                        <p:strVal val="visible"/>
                                      </p:to>
                                    </p:set>
                                    <p:anim calcmode="lin" valueType="num">
                                      <p:cBhvr additive="base">
                                        <p:cTn id="166" dur="300"/>
                                        <p:tgtEl>
                                          <p:spTgt spid="123"/>
                                        </p:tgtEl>
                                        <p:attrNameLst>
                                          <p:attrName>ppt_x</p:attrName>
                                        </p:attrNameLst>
                                      </p:cBhvr>
                                      <p:tavLst>
                                        <p:tav tm="0">
                                          <p:val>
                                            <p:strVal val="#ppt_x-#ppt_w*1.125000"/>
                                          </p:val>
                                        </p:tav>
                                        <p:tav tm="100000">
                                          <p:val>
                                            <p:strVal val="#ppt_x"/>
                                          </p:val>
                                        </p:tav>
                                      </p:tavLst>
                                    </p:anim>
                                    <p:animEffect transition="in" filter="wipe(right)">
                                      <p:cBhvr>
                                        <p:cTn id="167" dur="300"/>
                                        <p:tgtEl>
                                          <p:spTgt spid="123"/>
                                        </p:tgtEl>
                                      </p:cBhvr>
                                    </p:animEffect>
                                  </p:childTnLst>
                                </p:cTn>
                              </p:par>
                            </p:childTnLst>
                          </p:cTn>
                        </p:par>
                        <p:par>
                          <p:cTn id="168" fill="hold">
                            <p:stCondLst>
                              <p:cond delay="15500"/>
                            </p:stCondLst>
                            <p:childTnLst>
                              <p:par>
                                <p:cTn id="169" presetID="22" presetClass="entr" presetSubtype="8" fill="hold" grpId="0" nodeType="afterEffect">
                                  <p:stCondLst>
                                    <p:cond delay="0"/>
                                  </p:stCondLst>
                                  <p:childTnLst>
                                    <p:set>
                                      <p:cBhvr>
                                        <p:cTn id="170" dur="1" fill="hold">
                                          <p:stCondLst>
                                            <p:cond delay="0"/>
                                          </p:stCondLst>
                                        </p:cTn>
                                        <p:tgtEl>
                                          <p:spTgt spid="124"/>
                                        </p:tgtEl>
                                        <p:attrNameLst>
                                          <p:attrName>style.visibility</p:attrName>
                                        </p:attrNameLst>
                                      </p:cBhvr>
                                      <p:to>
                                        <p:strVal val="visible"/>
                                      </p:to>
                                    </p:set>
                                    <p:animEffect transition="in" filter="wipe(left)">
                                      <p:cBhvr>
                                        <p:cTn id="171" dur="500"/>
                                        <p:tgtEl>
                                          <p:spTgt spid="124"/>
                                        </p:tgtEl>
                                      </p:cBhvr>
                                    </p:animEffect>
                                  </p:childTnLst>
                                </p:cTn>
                              </p:par>
                            </p:childTnLst>
                          </p:cTn>
                        </p:par>
                        <p:par>
                          <p:cTn id="172" fill="hold">
                            <p:stCondLst>
                              <p:cond delay="16000"/>
                            </p:stCondLst>
                            <p:childTnLst>
                              <p:par>
                                <p:cTn id="173" presetID="22" presetClass="entr" presetSubtype="4" fill="hold" nodeType="afterEffect">
                                  <p:stCondLst>
                                    <p:cond delay="0"/>
                                  </p:stCondLst>
                                  <p:childTnLst>
                                    <p:set>
                                      <p:cBhvr>
                                        <p:cTn id="174" dur="1" fill="hold">
                                          <p:stCondLst>
                                            <p:cond delay="0"/>
                                          </p:stCondLst>
                                        </p:cTn>
                                        <p:tgtEl>
                                          <p:spTgt spid="126"/>
                                        </p:tgtEl>
                                        <p:attrNameLst>
                                          <p:attrName>style.visibility</p:attrName>
                                        </p:attrNameLst>
                                      </p:cBhvr>
                                      <p:to>
                                        <p:strVal val="visible"/>
                                      </p:to>
                                    </p:set>
                                    <p:animEffect transition="in" filter="wipe(down)">
                                      <p:cBhvr>
                                        <p:cTn id="175"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2" grpId="0"/>
      <p:bldP spid="111" grpId="0" animBg="1"/>
      <p:bldP spid="112" grpId="0"/>
      <p:bldP spid="113" grpId="0" animBg="1"/>
      <p:bldP spid="114" grpId="0"/>
      <p:bldP spid="115" grpId="0" animBg="1"/>
      <p:bldP spid="116" grpId="0"/>
      <p:bldP spid="119" grpId="0" animBg="1"/>
      <p:bldP spid="120" grpId="0"/>
      <p:bldP spid="121" grpId="0" animBg="1"/>
      <p:bldP spid="122" grpId="0"/>
      <p:bldP spid="123" grpId="0" animBg="1"/>
      <p:bldP spid="124" grpId="0"/>
      <p:bldP spid="133" grpId="0" animBg="1"/>
      <p:bldP spid="1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的步骤二：</a:t>
            </a:r>
            <a:r>
              <a:rPr lang="zh-CN" altLang="en-US" sz="2800" b="1"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清扫</a:t>
            </a: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 name="矩形 18"/>
          <p:cNvSpPr/>
          <p:nvPr/>
        </p:nvSpPr>
        <p:spPr>
          <a:xfrm>
            <a:off x="6405681" y="1741824"/>
            <a:ext cx="4871511"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dirty="0">
                <a:solidFill>
                  <a:schemeClr val="accent1"/>
                </a:solidFill>
                <a:latin typeface="+mj-ea"/>
                <a:ea typeface="+mj-ea"/>
                <a:sym typeface="宋体" panose="02010600030101010101" pitchFamily="2" charset="-122"/>
              </a:rPr>
              <a:t>清除工作场所的脏污（灰尘、污垢、异物等），并防止脏污的再发生，保持工作场所干净亮丽。</a:t>
            </a:r>
            <a:endParaRPr lang="zh-CN" altLang="en-US" dirty="0">
              <a:solidFill>
                <a:schemeClr val="accent1"/>
              </a:solidFill>
              <a:latin typeface="+mj-ea"/>
              <a:ea typeface="+mj-ea"/>
            </a:endParaRPr>
          </a:p>
        </p:txBody>
      </p:sp>
      <p:sp>
        <p:nvSpPr>
          <p:cNvPr id="20" name="矩形 19"/>
          <p:cNvSpPr/>
          <p:nvPr/>
        </p:nvSpPr>
        <p:spPr>
          <a:xfrm>
            <a:off x="6432051" y="3006508"/>
            <a:ext cx="4845141" cy="9233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85750" indent="-285750" algn="just">
              <a:buFont typeface="Wingdings" panose="05000000000000000000" pitchFamily="2" charset="2"/>
              <a:buChar char="l"/>
            </a:pPr>
            <a:r>
              <a:rPr lang="zh-CN" altLang="en-US" dirty="0">
                <a:solidFill>
                  <a:schemeClr val="accent1"/>
                </a:solidFill>
                <a:latin typeface="+mj-ea"/>
                <a:ea typeface="+mj-ea"/>
                <a:sym typeface="宋体" panose="02010600030101010101" pitchFamily="2" charset="-122"/>
              </a:rPr>
              <a:t>保持令人心情愉快、干净亮丽的工作环境</a:t>
            </a:r>
          </a:p>
          <a:p>
            <a:pPr marL="285750" indent="-285750" algn="just">
              <a:buFont typeface="Wingdings" panose="05000000000000000000" pitchFamily="2" charset="2"/>
              <a:buChar char="l"/>
            </a:pPr>
            <a:r>
              <a:rPr lang="zh-CN" altLang="en-US" dirty="0">
                <a:solidFill>
                  <a:schemeClr val="accent1"/>
                </a:solidFill>
                <a:latin typeface="+mj-ea"/>
                <a:ea typeface="+mj-ea"/>
                <a:sym typeface="宋体" panose="02010600030101010101" pitchFamily="2" charset="-122"/>
              </a:rPr>
              <a:t>减少脏污对品质的影响</a:t>
            </a:r>
          </a:p>
          <a:p>
            <a:pPr marL="285750" indent="-285750" algn="just">
              <a:buFont typeface="Wingdings" panose="05000000000000000000" pitchFamily="2" charset="2"/>
              <a:buChar char="l"/>
            </a:pPr>
            <a:r>
              <a:rPr lang="zh-CN" altLang="en-US" dirty="0">
                <a:solidFill>
                  <a:schemeClr val="accent1"/>
                </a:solidFill>
                <a:latin typeface="+mj-ea"/>
                <a:ea typeface="+mj-ea"/>
                <a:sym typeface="宋体" panose="02010600030101010101" pitchFamily="2" charset="-122"/>
              </a:rPr>
              <a:t>消除微小的缺陷，排除隐患</a:t>
            </a:r>
          </a:p>
        </p:txBody>
      </p:sp>
      <p:grpSp>
        <p:nvGrpSpPr>
          <p:cNvPr id="4" name="组合 3"/>
          <p:cNvGrpSpPr/>
          <p:nvPr/>
        </p:nvGrpSpPr>
        <p:grpSpPr>
          <a:xfrm>
            <a:off x="5216378" y="1593729"/>
            <a:ext cx="1145769" cy="892088"/>
            <a:chOff x="1000343" y="1195854"/>
            <a:chExt cx="1145769" cy="892088"/>
          </a:xfrm>
        </p:grpSpPr>
        <p:sp>
          <p:nvSpPr>
            <p:cNvPr id="23" name="箭头: 五边形 22"/>
            <p:cNvSpPr/>
            <p:nvPr/>
          </p:nvSpPr>
          <p:spPr bwMode="auto">
            <a:xfrm>
              <a:off x="1043877" y="1195854"/>
              <a:ext cx="1102235" cy="892088"/>
            </a:xfrm>
            <a:prstGeom prst="homePlate">
              <a:avLst>
                <a:gd name="adj" fmla="val 14418"/>
              </a:avLst>
            </a:prstGeom>
            <a:gradFill>
              <a:gsLst>
                <a:gs pos="61000">
                  <a:schemeClr val="tx1"/>
                </a:gs>
                <a:gs pos="0">
                  <a:srgbClr val="0082B0"/>
                </a:gs>
                <a:gs pos="100000">
                  <a:srgbClr val="005674"/>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24" name="矩形 23"/>
            <p:cNvSpPr/>
            <p:nvPr/>
          </p:nvSpPr>
          <p:spPr>
            <a:xfrm>
              <a:off x="1000343" y="1287955"/>
              <a:ext cx="1080120"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dirty="0">
                  <a:solidFill>
                    <a:schemeClr val="accent2"/>
                  </a:solidFill>
                  <a:latin typeface="+mj-ea"/>
                  <a:ea typeface="+mj-ea"/>
                  <a:sym typeface="宋体" panose="02010600030101010101" pitchFamily="2" charset="-122"/>
                </a:rPr>
                <a:t>清扫的定义</a:t>
              </a:r>
            </a:p>
          </p:txBody>
        </p:sp>
      </p:grpSp>
      <p:grpSp>
        <p:nvGrpSpPr>
          <p:cNvPr id="5" name="组合 4"/>
          <p:cNvGrpSpPr/>
          <p:nvPr/>
        </p:nvGrpSpPr>
        <p:grpSpPr>
          <a:xfrm>
            <a:off x="5216378" y="3017533"/>
            <a:ext cx="1145769" cy="892088"/>
            <a:chOff x="1000343" y="2619658"/>
            <a:chExt cx="1145769" cy="892088"/>
          </a:xfrm>
        </p:grpSpPr>
        <p:sp>
          <p:nvSpPr>
            <p:cNvPr id="25" name="箭头: 五边形 24"/>
            <p:cNvSpPr/>
            <p:nvPr/>
          </p:nvSpPr>
          <p:spPr bwMode="auto">
            <a:xfrm>
              <a:off x="1043877" y="2619658"/>
              <a:ext cx="1102235" cy="892088"/>
            </a:xfrm>
            <a:prstGeom prst="homePlate">
              <a:avLst>
                <a:gd name="adj" fmla="val 14418"/>
              </a:avLst>
            </a:prstGeom>
            <a:gradFill>
              <a:gsLst>
                <a:gs pos="60000">
                  <a:schemeClr val="bg1"/>
                </a:gs>
                <a:gs pos="0">
                  <a:srgbClr val="57D2E7"/>
                </a:gs>
                <a:gs pos="100000">
                  <a:srgbClr val="1BA8B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27" name="矩形 26"/>
            <p:cNvSpPr/>
            <p:nvPr/>
          </p:nvSpPr>
          <p:spPr>
            <a:xfrm>
              <a:off x="1000343" y="2711759"/>
              <a:ext cx="1080120"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dirty="0">
                  <a:solidFill>
                    <a:schemeClr val="accent2"/>
                  </a:solidFill>
                  <a:latin typeface="+mj-ea"/>
                  <a:ea typeface="+mj-ea"/>
                  <a:sym typeface="宋体" panose="02010600030101010101" pitchFamily="2" charset="-122"/>
                </a:rPr>
                <a:t>清扫的目的</a:t>
              </a:r>
            </a:p>
          </p:txBody>
        </p:sp>
      </p:gr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05556" y="1741824"/>
            <a:ext cx="4280229" cy="4280229"/>
          </a:xfrm>
          <a:prstGeom prst="rect">
            <a:avLst/>
          </a:prstGeom>
        </p:spPr>
      </p:pic>
      <p:sp>
        <p:nvSpPr>
          <p:cNvPr id="44" name="矩形 43"/>
          <p:cNvSpPr/>
          <p:nvPr/>
        </p:nvSpPr>
        <p:spPr>
          <a:xfrm>
            <a:off x="6432051" y="4499427"/>
            <a:ext cx="4845141" cy="14773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en-US" altLang="zh-CN" dirty="0">
                <a:solidFill>
                  <a:schemeClr val="accent1"/>
                </a:solidFill>
                <a:latin typeface="+mj-ea"/>
                <a:ea typeface="+mj-ea"/>
                <a:sym typeface="宋体" panose="02010600030101010101" pitchFamily="2" charset="-122"/>
              </a:rPr>
              <a:t>1</a:t>
            </a:r>
            <a:r>
              <a:rPr lang="zh-CN" altLang="en-US" dirty="0">
                <a:solidFill>
                  <a:schemeClr val="accent1"/>
                </a:solidFill>
                <a:latin typeface="+mj-ea"/>
                <a:ea typeface="+mj-ea"/>
                <a:sym typeface="宋体" panose="02010600030101010101" pitchFamily="2" charset="-122"/>
              </a:rPr>
              <a:t>、建立清扫责任区（室内、室外、公用设备）</a:t>
            </a:r>
            <a:endParaRPr lang="en-US" altLang="zh-CN" dirty="0">
              <a:solidFill>
                <a:schemeClr val="accent1"/>
              </a:solidFill>
              <a:latin typeface="+mj-ea"/>
              <a:ea typeface="+mj-ea"/>
              <a:sym typeface="宋体" panose="02010600030101010101" pitchFamily="2" charset="-122"/>
            </a:endParaRPr>
          </a:p>
          <a:p>
            <a:pPr algn="just"/>
            <a:r>
              <a:rPr lang="zh-CN" altLang="en-US" dirty="0">
                <a:solidFill>
                  <a:schemeClr val="accent1"/>
                </a:solidFill>
                <a:latin typeface="+mj-ea"/>
                <a:ea typeface="+mj-ea"/>
                <a:sym typeface="宋体" panose="02010600030101010101" pitchFamily="2" charset="-122"/>
              </a:rPr>
              <a:t>2、执行例行清扫，清理脏污</a:t>
            </a:r>
            <a:endParaRPr lang="en-US" altLang="zh-CN" dirty="0">
              <a:solidFill>
                <a:schemeClr val="accent1"/>
              </a:solidFill>
              <a:latin typeface="+mj-ea"/>
              <a:ea typeface="+mj-ea"/>
              <a:sym typeface="宋体" panose="02010600030101010101" pitchFamily="2" charset="-122"/>
            </a:endParaRPr>
          </a:p>
          <a:p>
            <a:pPr algn="just"/>
            <a:r>
              <a:rPr lang="zh-CN" altLang="en-US" dirty="0">
                <a:solidFill>
                  <a:schemeClr val="accent1"/>
                </a:solidFill>
                <a:latin typeface="+mj-ea"/>
                <a:ea typeface="+mj-ea"/>
                <a:sym typeface="宋体" panose="02010600030101010101" pitchFamily="2" charset="-122"/>
              </a:rPr>
              <a:t>3、调查污染源，予以杜绝和隔离</a:t>
            </a:r>
            <a:endParaRPr lang="zh-CN" altLang="en-US" dirty="0">
              <a:solidFill>
                <a:schemeClr val="accent1"/>
              </a:solidFill>
              <a:latin typeface="+mj-ea"/>
              <a:ea typeface="+mj-ea"/>
            </a:endParaRPr>
          </a:p>
          <a:p>
            <a:pPr algn="just"/>
            <a:r>
              <a:rPr lang="zh-CN" altLang="en-US" dirty="0">
                <a:solidFill>
                  <a:schemeClr val="accent1"/>
                </a:solidFill>
                <a:latin typeface="+mj-ea"/>
                <a:ea typeface="+mj-ea"/>
                <a:sym typeface="宋体" panose="02010600030101010101" pitchFamily="2" charset="-122"/>
              </a:rPr>
              <a:t>4、建立基准，保持制度化</a:t>
            </a:r>
            <a:endParaRPr lang="zh-CN" altLang="en-US" dirty="0">
              <a:solidFill>
                <a:schemeClr val="accent1"/>
              </a:solidFill>
              <a:latin typeface="+mj-ea"/>
              <a:ea typeface="+mj-ea"/>
            </a:endParaRPr>
          </a:p>
          <a:p>
            <a:pPr algn="just"/>
            <a:r>
              <a:rPr lang="zh-CN" altLang="en-US" dirty="0">
                <a:solidFill>
                  <a:schemeClr val="accent1"/>
                </a:solidFill>
                <a:latin typeface="+mj-ea"/>
                <a:ea typeface="+mj-ea"/>
                <a:sym typeface="宋体" panose="02010600030101010101" pitchFamily="2" charset="-122"/>
              </a:rPr>
              <a:t>5、寻找污染源，实施改善</a:t>
            </a:r>
          </a:p>
        </p:txBody>
      </p:sp>
      <p:grpSp>
        <p:nvGrpSpPr>
          <p:cNvPr id="6" name="组合 5"/>
          <p:cNvGrpSpPr/>
          <p:nvPr/>
        </p:nvGrpSpPr>
        <p:grpSpPr>
          <a:xfrm>
            <a:off x="5259912" y="4540139"/>
            <a:ext cx="1102235" cy="892088"/>
            <a:chOff x="1043877" y="4142264"/>
            <a:chExt cx="1102235" cy="892088"/>
          </a:xfrm>
        </p:grpSpPr>
        <p:sp>
          <p:nvSpPr>
            <p:cNvPr id="45" name="箭头: 五边形 44"/>
            <p:cNvSpPr/>
            <p:nvPr/>
          </p:nvSpPr>
          <p:spPr bwMode="auto">
            <a:xfrm>
              <a:off x="1043877" y="4142264"/>
              <a:ext cx="1102235" cy="892088"/>
            </a:xfrm>
            <a:prstGeom prst="homePlate">
              <a:avLst>
                <a:gd name="adj" fmla="val 14418"/>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46" name="矩形 45"/>
            <p:cNvSpPr/>
            <p:nvPr/>
          </p:nvSpPr>
          <p:spPr>
            <a:xfrm>
              <a:off x="1170119" y="4234365"/>
              <a:ext cx="740568"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a:solidFill>
                    <a:schemeClr val="accent2"/>
                  </a:solidFill>
                  <a:latin typeface="+mj-ea"/>
                  <a:ea typeface="+mj-ea"/>
                  <a:sym typeface="宋体" panose="02010600030101010101" pitchFamily="2" charset="-122"/>
                </a:rPr>
                <a:t>实施要领</a:t>
              </a:r>
            </a:p>
          </p:txBody>
        </p:sp>
      </p:grpSp>
    </p:spTree>
  </p:cSld>
  <p:clrMapOvr>
    <a:masterClrMapping/>
  </p:clrMapOvr>
  <mc:AlternateContent xmlns:mc="http://schemas.openxmlformats.org/markup-compatibility/2006" xmlns:p14="http://schemas.microsoft.com/office/powerpoint/2010/main">
    <mc:Choice Requires="p14">
      <p:transition spd="slow" p14:dur="800" advTm="5219">
        <p:wipe/>
      </p:transition>
    </mc:Choice>
    <mc:Fallback xmlns="">
      <p:transition spd="slow" advTm="5219">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90"/>
                                          </p:val>
                                        </p:tav>
                                        <p:tav tm="100000">
                                          <p:val>
                                            <p:fltVal val="0"/>
                                          </p:val>
                                        </p:tav>
                                      </p:tavLst>
                                    </p:anim>
                                    <p:animEffect transition="in" filter="fade">
                                      <p:cBhvr>
                                        <p:cTn id="10" dur="400"/>
                                        <p:tgtEl>
                                          <p:spTgt spid="2"/>
                                        </p:tgtEl>
                                      </p:cBhvr>
                                    </p:animEffect>
                                  </p:childTnLst>
                                </p:cTn>
                              </p:par>
                              <p:par>
                                <p:cTn id="11" presetID="8" presetClass="emph" presetSubtype="0" fill="hold" grpId="1" nodeType="withEffect">
                                  <p:stCondLst>
                                    <p:cond delay="0"/>
                                  </p:stCondLst>
                                  <p:childTnLst>
                                    <p:animRot by="21600000">
                                      <p:cBhvr>
                                        <p:cTn id="12" dur="400" fill="hold"/>
                                        <p:tgtEl>
                                          <p:spTgt spid="2"/>
                                        </p:tgtEl>
                                        <p:attrNameLst>
                                          <p:attrName>r</p:attrName>
                                        </p:attrNameLst>
                                      </p:cBhvr>
                                    </p:animRo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par>
                          <p:cTn id="35" fill="hold">
                            <p:stCondLst>
                              <p:cond delay="3000"/>
                            </p:stCondLst>
                            <p:childTnLst>
                              <p:par>
                                <p:cTn id="36" presetID="2" presetClass="entr" presetSubtype="8"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0-#ppt_w/2"/>
                                          </p:val>
                                        </p:tav>
                                        <p:tav tm="100000">
                                          <p:val>
                                            <p:strVal val="#ppt_x"/>
                                          </p:val>
                                        </p:tav>
                                      </p:tavLst>
                                    </p:anim>
                                    <p:anim calcmode="lin" valueType="num">
                                      <p:cBhvr additive="base">
                                        <p:cTn id="39" dur="500" fill="hold"/>
                                        <p:tgtEl>
                                          <p:spTgt spid="6"/>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wipe(left)">
                                      <p:cBhvr>
                                        <p:cTn id="43" dur="500"/>
                                        <p:tgtEl>
                                          <p:spTgt spid="44"/>
                                        </p:tgtEl>
                                      </p:cBhvr>
                                    </p:animEffect>
                                  </p:childTnLst>
                                </p:cTn>
                              </p:par>
                            </p:childTnLst>
                          </p:cTn>
                        </p:par>
                        <p:par>
                          <p:cTn id="44" fill="hold">
                            <p:stCondLst>
                              <p:cond delay="4000"/>
                            </p:stCondLst>
                            <p:childTnLst>
                              <p:par>
                                <p:cTn id="45" presetID="14" presetClass="entr" presetSubtype="1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randombar(horizont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2" grpId="1" animBg="1"/>
      <p:bldP spid="19" grpId="0"/>
      <p:bldP spid="20" grpId="0"/>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的步骤二：</a:t>
            </a:r>
            <a:r>
              <a:rPr lang="zh-CN" altLang="en-US" sz="2800" b="1"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清扫</a:t>
            </a: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55" name="矩形 54"/>
          <p:cNvSpPr/>
          <p:nvPr/>
        </p:nvSpPr>
        <p:spPr>
          <a:xfrm>
            <a:off x="1214026" y="2185452"/>
            <a:ext cx="4340757"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400" b="1" dirty="0">
                <a:solidFill>
                  <a:schemeClr val="accent1"/>
                </a:solidFill>
                <a:latin typeface="+mj-ea"/>
                <a:ea typeface="+mj-ea"/>
              </a:rPr>
              <a:t>清扫对象：</a:t>
            </a:r>
          </a:p>
        </p:txBody>
      </p:sp>
      <p:grpSp>
        <p:nvGrpSpPr>
          <p:cNvPr id="25" name="组合 24"/>
          <p:cNvGrpSpPr/>
          <p:nvPr/>
        </p:nvGrpSpPr>
        <p:grpSpPr>
          <a:xfrm>
            <a:off x="3683796" y="3823798"/>
            <a:ext cx="1541014" cy="848886"/>
            <a:chOff x="7352864" y="1572022"/>
            <a:chExt cx="1541014" cy="848886"/>
          </a:xfrm>
        </p:grpSpPr>
        <p:sp>
          <p:nvSpPr>
            <p:cNvPr id="21" name="箭头: 五边形 20"/>
            <p:cNvSpPr/>
            <p:nvPr/>
          </p:nvSpPr>
          <p:spPr bwMode="auto">
            <a:xfrm>
              <a:off x="7352864" y="1572022"/>
              <a:ext cx="1541014" cy="848886"/>
            </a:xfrm>
            <a:prstGeom prst="homePlate">
              <a:avLst>
                <a:gd name="adj" fmla="val 32712"/>
              </a:avLst>
            </a:prstGeom>
            <a:gradFill>
              <a:gsLst>
                <a:gs pos="61000">
                  <a:schemeClr val="tx1"/>
                </a:gs>
                <a:gs pos="0">
                  <a:srgbClr val="0082B0"/>
                </a:gs>
                <a:gs pos="100000">
                  <a:srgbClr val="005674"/>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lstStyle/>
            <a:p>
              <a:pPr algn="ctr"/>
              <a:endParaRPr lang="zh-CN" altLang="en-US" sz="2000">
                <a:solidFill>
                  <a:schemeClr val="accent2"/>
                </a:solidFill>
                <a:latin typeface="+mj-ea"/>
                <a:ea typeface="+mj-ea"/>
              </a:endParaRPr>
            </a:p>
          </p:txBody>
        </p:sp>
        <p:sp>
          <p:nvSpPr>
            <p:cNvPr id="56" name="矩形 55"/>
            <p:cNvSpPr/>
            <p:nvPr/>
          </p:nvSpPr>
          <p:spPr>
            <a:xfrm>
              <a:off x="7618002" y="1779898"/>
              <a:ext cx="1164886" cy="40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dirty="0">
                  <a:solidFill>
                    <a:schemeClr val="accent2"/>
                  </a:solidFill>
                  <a:latin typeface="+mj-ea"/>
                  <a:ea typeface="+mj-ea"/>
                  <a:sym typeface="宋体" panose="02010600030101010101" pitchFamily="2" charset="-122"/>
                </a:rPr>
                <a:t>污染源</a:t>
              </a:r>
            </a:p>
          </p:txBody>
        </p:sp>
      </p:grpSp>
      <p:grpSp>
        <p:nvGrpSpPr>
          <p:cNvPr id="24" name="组合 23"/>
          <p:cNvGrpSpPr/>
          <p:nvPr/>
        </p:nvGrpSpPr>
        <p:grpSpPr>
          <a:xfrm>
            <a:off x="2491912" y="3823798"/>
            <a:ext cx="1541014" cy="848886"/>
            <a:chOff x="6160980" y="1572022"/>
            <a:chExt cx="1541014" cy="848886"/>
          </a:xfrm>
        </p:grpSpPr>
        <p:sp>
          <p:nvSpPr>
            <p:cNvPr id="59" name="箭头: 五边形 58"/>
            <p:cNvSpPr/>
            <p:nvPr/>
          </p:nvSpPr>
          <p:spPr bwMode="auto">
            <a:xfrm>
              <a:off x="6160980" y="1572022"/>
              <a:ext cx="1541014" cy="848886"/>
            </a:xfrm>
            <a:prstGeom prst="homePlate">
              <a:avLst>
                <a:gd name="adj" fmla="val 32712"/>
              </a:avLst>
            </a:prstGeom>
            <a:gradFill>
              <a:gsLst>
                <a:gs pos="59000">
                  <a:schemeClr val="accent1"/>
                </a:gs>
                <a:gs pos="0">
                  <a:srgbClr val="696969"/>
                </a:gs>
                <a:gs pos="100000">
                  <a:schemeClr val="accent1"/>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60" name="矩形 59"/>
            <p:cNvSpPr/>
            <p:nvPr/>
          </p:nvSpPr>
          <p:spPr>
            <a:xfrm>
              <a:off x="6445520" y="1779898"/>
              <a:ext cx="887622" cy="40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dirty="0">
                  <a:solidFill>
                    <a:schemeClr val="accent2"/>
                  </a:solidFill>
                  <a:latin typeface="+mj-ea"/>
                  <a:ea typeface="+mj-ea"/>
                  <a:sym typeface="宋体" panose="02010600030101010101" pitchFamily="2" charset="-122"/>
                </a:rPr>
                <a:t>工具</a:t>
              </a:r>
            </a:p>
          </p:txBody>
        </p:sp>
      </p:grpSp>
      <p:grpSp>
        <p:nvGrpSpPr>
          <p:cNvPr id="23" name="组合 22"/>
          <p:cNvGrpSpPr/>
          <p:nvPr/>
        </p:nvGrpSpPr>
        <p:grpSpPr>
          <a:xfrm>
            <a:off x="1319750" y="3823798"/>
            <a:ext cx="1541014" cy="848886"/>
            <a:chOff x="4988818" y="1572022"/>
            <a:chExt cx="1541014" cy="848886"/>
          </a:xfrm>
        </p:grpSpPr>
        <p:sp>
          <p:nvSpPr>
            <p:cNvPr id="61" name="箭头: 五边形 60"/>
            <p:cNvSpPr/>
            <p:nvPr/>
          </p:nvSpPr>
          <p:spPr bwMode="auto">
            <a:xfrm>
              <a:off x="4988818" y="1572022"/>
              <a:ext cx="1541014" cy="848886"/>
            </a:xfrm>
            <a:prstGeom prst="homePlate">
              <a:avLst>
                <a:gd name="adj" fmla="val 32712"/>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62" name="矩形 61"/>
            <p:cNvSpPr/>
            <p:nvPr/>
          </p:nvSpPr>
          <p:spPr>
            <a:xfrm>
              <a:off x="5273358" y="1779898"/>
              <a:ext cx="887622" cy="40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dirty="0">
                  <a:solidFill>
                    <a:schemeClr val="accent2"/>
                  </a:solidFill>
                  <a:latin typeface="+mj-ea"/>
                  <a:ea typeface="+mj-ea"/>
                  <a:sym typeface="宋体" panose="02010600030101010101" pitchFamily="2" charset="-122"/>
                </a:rPr>
                <a:t>设备</a:t>
              </a:r>
            </a:p>
          </p:txBody>
        </p:sp>
      </p:grpSp>
      <p:grpSp>
        <p:nvGrpSpPr>
          <p:cNvPr id="20" name="组合 19"/>
          <p:cNvGrpSpPr/>
          <p:nvPr/>
        </p:nvGrpSpPr>
        <p:grpSpPr>
          <a:xfrm>
            <a:off x="3748386" y="2767036"/>
            <a:ext cx="1541014" cy="848886"/>
            <a:chOff x="3748386" y="1572022"/>
            <a:chExt cx="1541014" cy="848886"/>
          </a:xfrm>
        </p:grpSpPr>
        <p:sp>
          <p:nvSpPr>
            <p:cNvPr id="65" name="箭头: 五边形 64"/>
            <p:cNvSpPr/>
            <p:nvPr/>
          </p:nvSpPr>
          <p:spPr bwMode="auto">
            <a:xfrm>
              <a:off x="3748386" y="1572022"/>
              <a:ext cx="1541014" cy="848886"/>
            </a:xfrm>
            <a:prstGeom prst="homePlate">
              <a:avLst>
                <a:gd name="adj" fmla="val 32712"/>
              </a:avLst>
            </a:prstGeom>
            <a:gradFill>
              <a:gsLst>
                <a:gs pos="57000">
                  <a:schemeClr val="tx2"/>
                </a:gs>
                <a:gs pos="0">
                  <a:srgbClr val="FFCB6D"/>
                </a:gs>
                <a:gs pos="100000">
                  <a:srgbClr val="FAA100"/>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66" name="矩形 65"/>
            <p:cNvSpPr/>
            <p:nvPr/>
          </p:nvSpPr>
          <p:spPr>
            <a:xfrm>
              <a:off x="4016134" y="1779898"/>
              <a:ext cx="1127582" cy="40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dirty="0">
                  <a:solidFill>
                    <a:schemeClr val="accent2"/>
                  </a:solidFill>
                  <a:latin typeface="+mj-ea"/>
                  <a:ea typeface="+mj-ea"/>
                  <a:sym typeface="宋体" panose="02010600030101010101" pitchFamily="2" charset="-122"/>
                </a:rPr>
                <a:t>天花板</a:t>
              </a:r>
            </a:p>
          </p:txBody>
        </p:sp>
      </p:grpSp>
      <p:grpSp>
        <p:nvGrpSpPr>
          <p:cNvPr id="19" name="组合 18"/>
          <p:cNvGrpSpPr/>
          <p:nvPr/>
        </p:nvGrpSpPr>
        <p:grpSpPr>
          <a:xfrm>
            <a:off x="2491912" y="2767036"/>
            <a:ext cx="1541014" cy="848886"/>
            <a:chOff x="2491912" y="1572022"/>
            <a:chExt cx="1541014" cy="848886"/>
          </a:xfrm>
        </p:grpSpPr>
        <p:sp>
          <p:nvSpPr>
            <p:cNvPr id="67" name="箭头: 五边形 66"/>
            <p:cNvSpPr/>
            <p:nvPr/>
          </p:nvSpPr>
          <p:spPr bwMode="auto">
            <a:xfrm>
              <a:off x="2491912" y="1572022"/>
              <a:ext cx="1541014" cy="848886"/>
            </a:xfrm>
            <a:prstGeom prst="homePlate">
              <a:avLst>
                <a:gd name="adj" fmla="val 32712"/>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68" name="矩形 67"/>
            <p:cNvSpPr/>
            <p:nvPr/>
          </p:nvSpPr>
          <p:spPr>
            <a:xfrm>
              <a:off x="2776452" y="1779898"/>
              <a:ext cx="887622" cy="40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dirty="0">
                  <a:solidFill>
                    <a:schemeClr val="accent2"/>
                  </a:solidFill>
                  <a:latin typeface="+mj-ea"/>
                  <a:ea typeface="+mj-ea"/>
                  <a:sym typeface="宋体" panose="02010600030101010101" pitchFamily="2" charset="-122"/>
                </a:rPr>
                <a:t>墙面</a:t>
              </a:r>
            </a:p>
          </p:txBody>
        </p:sp>
      </p:grpSp>
      <p:grpSp>
        <p:nvGrpSpPr>
          <p:cNvPr id="3" name="组合 2"/>
          <p:cNvGrpSpPr/>
          <p:nvPr/>
        </p:nvGrpSpPr>
        <p:grpSpPr>
          <a:xfrm>
            <a:off x="1293342" y="2767036"/>
            <a:ext cx="1541014" cy="848886"/>
            <a:chOff x="1293342" y="1572022"/>
            <a:chExt cx="1541014" cy="848886"/>
          </a:xfrm>
        </p:grpSpPr>
        <p:sp>
          <p:nvSpPr>
            <p:cNvPr id="69" name="箭头: 五边形 68"/>
            <p:cNvSpPr/>
            <p:nvPr/>
          </p:nvSpPr>
          <p:spPr bwMode="auto">
            <a:xfrm>
              <a:off x="1293342" y="1572022"/>
              <a:ext cx="1541014" cy="848886"/>
            </a:xfrm>
            <a:prstGeom prst="homePlate">
              <a:avLst>
                <a:gd name="adj" fmla="val 32712"/>
              </a:avLst>
            </a:prstGeom>
            <a:gradFill>
              <a:gsLst>
                <a:gs pos="61000">
                  <a:schemeClr val="tx1"/>
                </a:gs>
                <a:gs pos="0">
                  <a:srgbClr val="0082B0"/>
                </a:gs>
                <a:gs pos="100000">
                  <a:srgbClr val="005674"/>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lstStyle/>
            <a:p>
              <a:pPr algn="ctr"/>
              <a:endParaRPr lang="zh-CN" altLang="en-US" sz="2000">
                <a:solidFill>
                  <a:schemeClr val="accent2"/>
                </a:solidFill>
                <a:latin typeface="+mj-ea"/>
                <a:ea typeface="+mj-ea"/>
              </a:endParaRPr>
            </a:p>
          </p:txBody>
        </p:sp>
        <p:sp>
          <p:nvSpPr>
            <p:cNvPr id="70" name="矩形 69"/>
            <p:cNvSpPr/>
            <p:nvPr/>
          </p:nvSpPr>
          <p:spPr>
            <a:xfrm>
              <a:off x="1577882" y="1779898"/>
              <a:ext cx="887622" cy="40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dirty="0">
                  <a:solidFill>
                    <a:schemeClr val="accent2"/>
                  </a:solidFill>
                  <a:latin typeface="+mj-ea"/>
                  <a:ea typeface="+mj-ea"/>
                  <a:sym typeface="宋体" panose="02010600030101010101" pitchFamily="2" charset="-122"/>
                </a:rPr>
                <a:t>地面</a:t>
              </a:r>
            </a:p>
          </p:txBody>
        </p:sp>
      </p:grpSp>
      <p:sp>
        <p:nvSpPr>
          <p:cNvPr id="71" name="矩形 70"/>
          <p:cNvSpPr/>
          <p:nvPr/>
        </p:nvSpPr>
        <p:spPr>
          <a:xfrm>
            <a:off x="5878579" y="2005431"/>
            <a:ext cx="355783" cy="3046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400" b="1" dirty="0">
                <a:solidFill>
                  <a:schemeClr val="accent1"/>
                </a:solidFill>
                <a:latin typeface="+mj-ea"/>
                <a:ea typeface="+mj-ea"/>
              </a:rPr>
              <a:t>清扫注意“三化”</a:t>
            </a:r>
          </a:p>
        </p:txBody>
      </p:sp>
      <p:sp>
        <p:nvSpPr>
          <p:cNvPr id="22" name="矩形 21"/>
          <p:cNvSpPr/>
          <p:nvPr/>
        </p:nvSpPr>
        <p:spPr bwMode="auto">
          <a:xfrm>
            <a:off x="6539022" y="940286"/>
            <a:ext cx="4340757" cy="1767272"/>
          </a:xfrm>
          <a:prstGeom prst="rect">
            <a:avLst/>
          </a:prstGeom>
          <a:solidFill>
            <a:schemeClr val="accent2"/>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8" name="矩形 27"/>
          <p:cNvSpPr/>
          <p:nvPr/>
        </p:nvSpPr>
        <p:spPr>
          <a:xfrm>
            <a:off x="6699822" y="1260966"/>
            <a:ext cx="4179957" cy="12311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000" b="1" dirty="0">
                <a:solidFill>
                  <a:schemeClr val="accent1"/>
                </a:solidFill>
                <a:latin typeface="+mj-ea"/>
                <a:ea typeface="+mj-ea"/>
              </a:rPr>
              <a:t>责任化：</a:t>
            </a:r>
            <a:endParaRPr lang="en-US" altLang="zh-CN" sz="2000" b="1" dirty="0">
              <a:solidFill>
                <a:schemeClr val="accent1"/>
              </a:solidFill>
              <a:latin typeface="+mj-ea"/>
              <a:ea typeface="+mj-ea"/>
            </a:endParaRPr>
          </a:p>
          <a:p>
            <a:pPr algn="just"/>
            <a:r>
              <a:rPr lang="zh-CN" altLang="en-US" dirty="0">
                <a:solidFill>
                  <a:schemeClr val="accent1"/>
                </a:solidFill>
                <a:latin typeface="+mj-ea"/>
                <a:ea typeface="+mj-ea"/>
              </a:rPr>
              <a:t>明确责任和要求；制定责任表，明确清扫区域、责任人、周期、目标，有哪些要求、用什么方法和工具</a:t>
            </a:r>
            <a:endParaRPr lang="en-US" altLang="zh-CN" dirty="0">
              <a:solidFill>
                <a:schemeClr val="accent1"/>
              </a:solidFill>
              <a:latin typeface="+mj-ea"/>
              <a:ea typeface="+mj-ea"/>
            </a:endParaRPr>
          </a:p>
        </p:txBody>
      </p:sp>
      <p:sp>
        <p:nvSpPr>
          <p:cNvPr id="116" name="矩形 115"/>
          <p:cNvSpPr/>
          <p:nvPr/>
        </p:nvSpPr>
        <p:spPr bwMode="auto">
          <a:xfrm>
            <a:off x="6539022" y="2799288"/>
            <a:ext cx="4340757" cy="1856881"/>
          </a:xfrm>
          <a:prstGeom prst="rect">
            <a:avLst/>
          </a:prstGeom>
          <a:solidFill>
            <a:schemeClr val="accent2"/>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7" name="矩形 116"/>
          <p:cNvSpPr/>
          <p:nvPr/>
        </p:nvSpPr>
        <p:spPr>
          <a:xfrm>
            <a:off x="6699822" y="3261231"/>
            <a:ext cx="4179957" cy="12311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000" b="1" dirty="0">
                <a:solidFill>
                  <a:schemeClr val="accent1"/>
                </a:solidFill>
                <a:latin typeface="+mj-ea"/>
                <a:ea typeface="+mj-ea"/>
              </a:rPr>
              <a:t>标准化：</a:t>
            </a:r>
          </a:p>
          <a:p>
            <a:pPr algn="just"/>
            <a:r>
              <a:rPr lang="zh-CN" altLang="en-US" dirty="0">
                <a:solidFill>
                  <a:schemeClr val="accent1"/>
                </a:solidFill>
                <a:latin typeface="+mj-ea"/>
                <a:ea typeface="+mj-ea"/>
              </a:rPr>
              <a:t>采用相同的、不易造成安全隐患的、效率高的方法，避免手法不一影响现场管理 </a:t>
            </a:r>
          </a:p>
        </p:txBody>
      </p:sp>
      <p:sp>
        <p:nvSpPr>
          <p:cNvPr id="118" name="矩形 117"/>
          <p:cNvSpPr/>
          <p:nvPr/>
        </p:nvSpPr>
        <p:spPr bwMode="auto">
          <a:xfrm>
            <a:off x="6526213" y="4713569"/>
            <a:ext cx="4340757" cy="1767272"/>
          </a:xfrm>
          <a:prstGeom prst="rect">
            <a:avLst/>
          </a:prstGeom>
          <a:solidFill>
            <a:schemeClr val="accent2"/>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19" name="矩形 118"/>
          <p:cNvSpPr/>
          <p:nvPr/>
        </p:nvSpPr>
        <p:spPr>
          <a:xfrm>
            <a:off x="6687013" y="5175511"/>
            <a:ext cx="4179957" cy="12311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000" b="1" dirty="0">
                <a:solidFill>
                  <a:schemeClr val="accent1"/>
                </a:solidFill>
                <a:latin typeface="+mj-ea"/>
                <a:ea typeface="+mj-ea"/>
              </a:rPr>
              <a:t>污染源改善化：</a:t>
            </a:r>
          </a:p>
          <a:p>
            <a:pPr algn="just"/>
            <a:r>
              <a:rPr lang="zh-CN" altLang="en-US" dirty="0">
                <a:solidFill>
                  <a:schemeClr val="accent1"/>
                </a:solidFill>
                <a:latin typeface="+mj-ea"/>
                <a:ea typeface="+mj-ea"/>
              </a:rPr>
              <a:t>仅仅不断清扫，易使人产生情绪，所以应从源头改善；清扫治标，改善污染源治本</a:t>
            </a:r>
          </a:p>
        </p:txBody>
      </p:sp>
      <p:sp>
        <p:nvSpPr>
          <p:cNvPr id="120" name="椭圆 119"/>
          <p:cNvSpPr/>
          <p:nvPr/>
        </p:nvSpPr>
        <p:spPr bwMode="auto">
          <a:xfrm>
            <a:off x="8450556" y="640228"/>
            <a:ext cx="687387" cy="687387"/>
          </a:xfrm>
          <a:prstGeom prst="ellipse">
            <a:avLst/>
          </a:prstGeom>
          <a:gradFill>
            <a:gsLst>
              <a:gs pos="70000">
                <a:schemeClr val="bg2"/>
              </a:gs>
              <a:gs pos="0">
                <a:srgbClr val="FEA67E"/>
              </a:gs>
              <a:gs pos="100000">
                <a:srgbClr val="FD6F2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2400">
                <a:solidFill>
                  <a:schemeClr val="accent2"/>
                </a:solidFill>
                <a:latin typeface="+mj-ea"/>
                <a:ea typeface="+mj-ea"/>
              </a:rPr>
              <a:t>1</a:t>
            </a:r>
            <a:endParaRPr lang="zh-CN" altLang="en-US" sz="2400">
              <a:solidFill>
                <a:schemeClr val="accent2"/>
              </a:solidFill>
              <a:latin typeface="+mj-ea"/>
              <a:ea typeface="+mj-ea"/>
            </a:endParaRPr>
          </a:p>
        </p:txBody>
      </p:sp>
      <p:sp>
        <p:nvSpPr>
          <p:cNvPr id="121" name="椭圆 120"/>
          <p:cNvSpPr/>
          <p:nvPr/>
        </p:nvSpPr>
        <p:spPr bwMode="auto">
          <a:xfrm>
            <a:off x="8418172" y="2499231"/>
            <a:ext cx="687387" cy="687387"/>
          </a:xfrm>
          <a:prstGeom prst="ellipse">
            <a:avLst/>
          </a:prstGeom>
          <a:gradFill>
            <a:gsLst>
              <a:gs pos="70000">
                <a:schemeClr val="bg2"/>
              </a:gs>
              <a:gs pos="0">
                <a:srgbClr val="FEA67E"/>
              </a:gs>
              <a:gs pos="100000">
                <a:srgbClr val="FD6F2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2400" dirty="0">
                <a:solidFill>
                  <a:schemeClr val="accent2"/>
                </a:solidFill>
                <a:latin typeface="+mj-ea"/>
                <a:ea typeface="+mj-ea"/>
              </a:rPr>
              <a:t>2</a:t>
            </a:r>
            <a:endParaRPr lang="zh-CN" altLang="en-US" sz="2400" dirty="0">
              <a:solidFill>
                <a:schemeClr val="accent2"/>
              </a:solidFill>
              <a:latin typeface="+mj-ea"/>
              <a:ea typeface="+mj-ea"/>
            </a:endParaRPr>
          </a:p>
        </p:txBody>
      </p:sp>
      <p:sp>
        <p:nvSpPr>
          <p:cNvPr id="122" name="椭圆 121"/>
          <p:cNvSpPr/>
          <p:nvPr/>
        </p:nvSpPr>
        <p:spPr bwMode="auto">
          <a:xfrm>
            <a:off x="8341195" y="4413511"/>
            <a:ext cx="687387" cy="687387"/>
          </a:xfrm>
          <a:prstGeom prst="ellipse">
            <a:avLst/>
          </a:prstGeom>
          <a:gradFill>
            <a:gsLst>
              <a:gs pos="70000">
                <a:schemeClr val="bg2"/>
              </a:gs>
              <a:gs pos="0">
                <a:srgbClr val="FEA67E"/>
              </a:gs>
              <a:gs pos="100000">
                <a:srgbClr val="FD6F2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2400" dirty="0">
                <a:solidFill>
                  <a:schemeClr val="accent2"/>
                </a:solidFill>
                <a:latin typeface="+mj-ea"/>
                <a:ea typeface="+mj-ea"/>
              </a:rPr>
              <a:t>3</a:t>
            </a:r>
            <a:endParaRPr lang="zh-CN" altLang="en-US" sz="2400" dirty="0">
              <a:solidFill>
                <a:schemeClr val="accent2"/>
              </a:solidFill>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p14:dur="0" advTm="4968"/>
    </mc:Choice>
    <mc:Fallback xmlns="">
      <p:transition advTm="4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300" fill="hold"/>
                                        <p:tgtEl>
                                          <p:spTgt spid="55"/>
                                        </p:tgtEl>
                                        <p:attrNameLst>
                                          <p:attrName>ppt_w</p:attrName>
                                        </p:attrNameLst>
                                      </p:cBhvr>
                                      <p:tavLst>
                                        <p:tav tm="0">
                                          <p:val>
                                            <p:fltVal val="0"/>
                                          </p:val>
                                        </p:tav>
                                        <p:tav tm="100000">
                                          <p:val>
                                            <p:strVal val="#ppt_w"/>
                                          </p:val>
                                        </p:tav>
                                      </p:tavLst>
                                    </p:anim>
                                    <p:anim calcmode="lin" valueType="num">
                                      <p:cBhvr>
                                        <p:cTn id="8" dur="300" fill="hold"/>
                                        <p:tgtEl>
                                          <p:spTgt spid="55"/>
                                        </p:tgtEl>
                                        <p:attrNameLst>
                                          <p:attrName>ppt_h</p:attrName>
                                        </p:attrNameLst>
                                      </p:cBhvr>
                                      <p:tavLst>
                                        <p:tav tm="0">
                                          <p:val>
                                            <p:fltVal val="0"/>
                                          </p:val>
                                        </p:tav>
                                        <p:tav tm="100000">
                                          <p:val>
                                            <p:strVal val="#ppt_h"/>
                                          </p:val>
                                        </p:tav>
                                      </p:tavLst>
                                    </p:anim>
                                    <p:anim calcmode="lin" valueType="num">
                                      <p:cBhvr>
                                        <p:cTn id="9" dur="300" fill="hold"/>
                                        <p:tgtEl>
                                          <p:spTgt spid="55"/>
                                        </p:tgtEl>
                                        <p:attrNameLst>
                                          <p:attrName>style.rotation</p:attrName>
                                        </p:attrNameLst>
                                      </p:cBhvr>
                                      <p:tavLst>
                                        <p:tav tm="0">
                                          <p:val>
                                            <p:fltVal val="90"/>
                                          </p:val>
                                        </p:tav>
                                        <p:tav tm="100000">
                                          <p:val>
                                            <p:fltVal val="0"/>
                                          </p:val>
                                        </p:tav>
                                      </p:tavLst>
                                    </p:anim>
                                    <p:animEffect transition="in" filter="fade">
                                      <p:cBhvr>
                                        <p:cTn id="10" dur="300"/>
                                        <p:tgtEl>
                                          <p:spTgt spid="55"/>
                                        </p:tgtEl>
                                      </p:cBhvr>
                                    </p:animEffect>
                                  </p:childTnLst>
                                </p:cTn>
                              </p:par>
                            </p:childTnLst>
                          </p:cTn>
                        </p:par>
                        <p:par>
                          <p:cTn id="11" fill="hold">
                            <p:stCondLst>
                              <p:cond delay="500"/>
                            </p:stCondLst>
                            <p:childTnLst>
                              <p:par>
                                <p:cTn id="12" presetID="2" presetClass="entr" presetSubtype="8" fill="hold" nodeType="afterEffect">
                                  <p:stCondLst>
                                    <p:cond delay="50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0-#ppt_w/2"/>
                                          </p:val>
                                        </p:tav>
                                        <p:tav tm="100000">
                                          <p:val>
                                            <p:strVal val="#ppt_x"/>
                                          </p:val>
                                        </p:tav>
                                      </p:tavLst>
                                    </p:anim>
                                    <p:anim calcmode="lin" valueType="num">
                                      <p:cBhvr additive="base">
                                        <p:cTn id="15" dur="500" fill="hold"/>
                                        <p:tgtEl>
                                          <p:spTgt spid="25"/>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400"/>
                                  </p:stCondLst>
                                  <p:childTnLst>
                                    <p:set>
                                      <p:cBhvr>
                                        <p:cTn id="17" dur="1" fill="hold">
                                          <p:stCondLst>
                                            <p:cond delay="0"/>
                                          </p:stCondLst>
                                        </p:cTn>
                                        <p:tgtEl>
                                          <p:spTgt spid="24"/>
                                        </p:tgtEl>
                                        <p:attrNameLst>
                                          <p:attrName>style.visibility</p:attrName>
                                        </p:attrNameLst>
                                      </p:cBhvr>
                                      <p:to>
                                        <p:strVal val="visible"/>
                                      </p:to>
                                    </p:set>
                                    <p:anim calcmode="lin" valueType="num">
                                      <p:cBhvr additive="base">
                                        <p:cTn id="18" dur="500" fill="hold"/>
                                        <p:tgtEl>
                                          <p:spTgt spid="24"/>
                                        </p:tgtEl>
                                        <p:attrNameLst>
                                          <p:attrName>ppt_x</p:attrName>
                                        </p:attrNameLst>
                                      </p:cBhvr>
                                      <p:tavLst>
                                        <p:tav tm="0">
                                          <p:val>
                                            <p:strVal val="0-#ppt_w/2"/>
                                          </p:val>
                                        </p:tav>
                                        <p:tav tm="100000">
                                          <p:val>
                                            <p:strVal val="#ppt_x"/>
                                          </p:val>
                                        </p:tav>
                                      </p:tavLst>
                                    </p:anim>
                                    <p:anim calcmode="lin" valueType="num">
                                      <p:cBhvr additive="base">
                                        <p:cTn id="19" dur="500" fill="hold"/>
                                        <p:tgtEl>
                                          <p:spTgt spid="24"/>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30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0-#ppt_w/2"/>
                                          </p:val>
                                        </p:tav>
                                        <p:tav tm="100000">
                                          <p:val>
                                            <p:strVal val="#ppt_x"/>
                                          </p:val>
                                        </p:tav>
                                      </p:tavLst>
                                    </p:anim>
                                    <p:anim calcmode="lin" valueType="num">
                                      <p:cBhvr additive="base">
                                        <p:cTn id="23" dur="500" fill="hold"/>
                                        <p:tgtEl>
                                          <p:spTgt spid="2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20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0-#ppt_w/2"/>
                                          </p:val>
                                        </p:tav>
                                        <p:tav tm="100000">
                                          <p:val>
                                            <p:strVal val="#ppt_x"/>
                                          </p:val>
                                        </p:tav>
                                      </p:tavLst>
                                    </p:anim>
                                    <p:anim calcmode="lin" valueType="num">
                                      <p:cBhvr additive="base">
                                        <p:cTn id="27" dur="500" fill="hold"/>
                                        <p:tgtEl>
                                          <p:spTgt spid="20"/>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10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0-#ppt_w/2"/>
                                          </p:val>
                                        </p:tav>
                                        <p:tav tm="100000">
                                          <p:val>
                                            <p:strVal val="#ppt_x"/>
                                          </p:val>
                                        </p:tav>
                                      </p:tavLst>
                                    </p:anim>
                                    <p:anim calcmode="lin" valueType="num">
                                      <p:cBhvr additive="base">
                                        <p:cTn id="31" dur="500" fill="hold"/>
                                        <p:tgtEl>
                                          <p:spTgt spid="19"/>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par>
                          <p:cTn id="36" fill="hold">
                            <p:stCondLst>
                              <p:cond delay="1500"/>
                            </p:stCondLst>
                            <p:childTnLst>
                              <p:par>
                                <p:cTn id="37" presetID="31" presetClass="entr" presetSubtype="0" fill="hold" grpId="0" nodeType="afterEffect">
                                  <p:stCondLst>
                                    <p:cond delay="0"/>
                                  </p:stCondLst>
                                  <p:childTnLst>
                                    <p:set>
                                      <p:cBhvr>
                                        <p:cTn id="38" dur="1" fill="hold">
                                          <p:stCondLst>
                                            <p:cond delay="0"/>
                                          </p:stCondLst>
                                        </p:cTn>
                                        <p:tgtEl>
                                          <p:spTgt spid="71"/>
                                        </p:tgtEl>
                                        <p:attrNameLst>
                                          <p:attrName>style.visibility</p:attrName>
                                        </p:attrNameLst>
                                      </p:cBhvr>
                                      <p:to>
                                        <p:strVal val="visible"/>
                                      </p:to>
                                    </p:set>
                                    <p:anim calcmode="lin" valueType="num">
                                      <p:cBhvr>
                                        <p:cTn id="39" dur="300" fill="hold"/>
                                        <p:tgtEl>
                                          <p:spTgt spid="71"/>
                                        </p:tgtEl>
                                        <p:attrNameLst>
                                          <p:attrName>ppt_w</p:attrName>
                                        </p:attrNameLst>
                                      </p:cBhvr>
                                      <p:tavLst>
                                        <p:tav tm="0">
                                          <p:val>
                                            <p:fltVal val="0"/>
                                          </p:val>
                                        </p:tav>
                                        <p:tav tm="100000">
                                          <p:val>
                                            <p:strVal val="#ppt_w"/>
                                          </p:val>
                                        </p:tav>
                                      </p:tavLst>
                                    </p:anim>
                                    <p:anim calcmode="lin" valueType="num">
                                      <p:cBhvr>
                                        <p:cTn id="40" dur="300" fill="hold"/>
                                        <p:tgtEl>
                                          <p:spTgt spid="71"/>
                                        </p:tgtEl>
                                        <p:attrNameLst>
                                          <p:attrName>ppt_h</p:attrName>
                                        </p:attrNameLst>
                                      </p:cBhvr>
                                      <p:tavLst>
                                        <p:tav tm="0">
                                          <p:val>
                                            <p:fltVal val="0"/>
                                          </p:val>
                                        </p:tav>
                                        <p:tav tm="100000">
                                          <p:val>
                                            <p:strVal val="#ppt_h"/>
                                          </p:val>
                                        </p:tav>
                                      </p:tavLst>
                                    </p:anim>
                                    <p:anim calcmode="lin" valueType="num">
                                      <p:cBhvr>
                                        <p:cTn id="41" dur="300" fill="hold"/>
                                        <p:tgtEl>
                                          <p:spTgt spid="71"/>
                                        </p:tgtEl>
                                        <p:attrNameLst>
                                          <p:attrName>style.rotation</p:attrName>
                                        </p:attrNameLst>
                                      </p:cBhvr>
                                      <p:tavLst>
                                        <p:tav tm="0">
                                          <p:val>
                                            <p:fltVal val="90"/>
                                          </p:val>
                                        </p:tav>
                                        <p:tav tm="100000">
                                          <p:val>
                                            <p:fltVal val="0"/>
                                          </p:val>
                                        </p:tav>
                                      </p:tavLst>
                                    </p:anim>
                                    <p:animEffect transition="in" filter="fade">
                                      <p:cBhvr>
                                        <p:cTn id="42" dur="300"/>
                                        <p:tgtEl>
                                          <p:spTgt spid="71"/>
                                        </p:tgtEl>
                                      </p:cBhvr>
                                    </p:animEffect>
                                  </p:childTnLst>
                                </p:cTn>
                              </p:par>
                            </p:childTnLst>
                          </p:cTn>
                        </p:par>
                        <p:par>
                          <p:cTn id="43" fill="hold">
                            <p:stCondLst>
                              <p:cond delay="2000"/>
                            </p:stCondLst>
                            <p:childTnLst>
                              <p:par>
                                <p:cTn id="44" presetID="53" presetClass="entr" presetSubtype="16" fill="hold" grpId="0" nodeType="afterEffect">
                                  <p:stCondLst>
                                    <p:cond delay="0"/>
                                  </p:stCondLst>
                                  <p:childTnLst>
                                    <p:set>
                                      <p:cBhvr>
                                        <p:cTn id="45" dur="1" fill="hold">
                                          <p:stCondLst>
                                            <p:cond delay="0"/>
                                          </p:stCondLst>
                                        </p:cTn>
                                        <p:tgtEl>
                                          <p:spTgt spid="120"/>
                                        </p:tgtEl>
                                        <p:attrNameLst>
                                          <p:attrName>style.visibility</p:attrName>
                                        </p:attrNameLst>
                                      </p:cBhvr>
                                      <p:to>
                                        <p:strVal val="visible"/>
                                      </p:to>
                                    </p:set>
                                    <p:anim calcmode="lin" valueType="num">
                                      <p:cBhvr>
                                        <p:cTn id="46" dur="300" fill="hold"/>
                                        <p:tgtEl>
                                          <p:spTgt spid="120"/>
                                        </p:tgtEl>
                                        <p:attrNameLst>
                                          <p:attrName>ppt_w</p:attrName>
                                        </p:attrNameLst>
                                      </p:cBhvr>
                                      <p:tavLst>
                                        <p:tav tm="0">
                                          <p:val>
                                            <p:fltVal val="0"/>
                                          </p:val>
                                        </p:tav>
                                        <p:tav tm="100000">
                                          <p:val>
                                            <p:strVal val="#ppt_w"/>
                                          </p:val>
                                        </p:tav>
                                      </p:tavLst>
                                    </p:anim>
                                    <p:anim calcmode="lin" valueType="num">
                                      <p:cBhvr>
                                        <p:cTn id="47" dur="300" fill="hold"/>
                                        <p:tgtEl>
                                          <p:spTgt spid="120"/>
                                        </p:tgtEl>
                                        <p:attrNameLst>
                                          <p:attrName>ppt_h</p:attrName>
                                        </p:attrNameLst>
                                      </p:cBhvr>
                                      <p:tavLst>
                                        <p:tav tm="0">
                                          <p:val>
                                            <p:fltVal val="0"/>
                                          </p:val>
                                        </p:tav>
                                        <p:tav tm="100000">
                                          <p:val>
                                            <p:strVal val="#ppt_h"/>
                                          </p:val>
                                        </p:tav>
                                      </p:tavLst>
                                    </p:anim>
                                    <p:animEffect transition="in" filter="fade">
                                      <p:cBhvr>
                                        <p:cTn id="48" dur="300"/>
                                        <p:tgtEl>
                                          <p:spTgt spid="120"/>
                                        </p:tgtEl>
                                      </p:cBhvr>
                                    </p:animEffect>
                                  </p:childTnLst>
                                </p:cTn>
                              </p:par>
                            </p:childTnLst>
                          </p:cTn>
                        </p:par>
                        <p:par>
                          <p:cTn id="49" fill="hold">
                            <p:stCondLst>
                              <p:cond delay="2500"/>
                            </p:stCondLst>
                            <p:childTnLst>
                              <p:par>
                                <p:cTn id="50" presetID="22" presetClass="entr" presetSubtype="1" fill="hold" grpId="0" nodeType="after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up)">
                                      <p:cBhvr>
                                        <p:cTn id="52" dur="500"/>
                                        <p:tgtEl>
                                          <p:spTgt spid="28"/>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up)">
                                      <p:cBhvr>
                                        <p:cTn id="55" dur="500"/>
                                        <p:tgtEl>
                                          <p:spTgt spid="22"/>
                                        </p:tgtEl>
                                      </p:cBhvr>
                                    </p:animEffect>
                                  </p:childTnLst>
                                </p:cTn>
                              </p:par>
                            </p:childTnLst>
                          </p:cTn>
                        </p:par>
                        <p:par>
                          <p:cTn id="56" fill="hold">
                            <p:stCondLst>
                              <p:cond delay="3000"/>
                            </p:stCondLst>
                            <p:childTnLst>
                              <p:par>
                                <p:cTn id="57" presetID="53" presetClass="entr" presetSubtype="16" fill="hold" grpId="0" nodeType="afterEffect">
                                  <p:stCondLst>
                                    <p:cond delay="0"/>
                                  </p:stCondLst>
                                  <p:childTnLst>
                                    <p:set>
                                      <p:cBhvr>
                                        <p:cTn id="58" dur="1" fill="hold">
                                          <p:stCondLst>
                                            <p:cond delay="0"/>
                                          </p:stCondLst>
                                        </p:cTn>
                                        <p:tgtEl>
                                          <p:spTgt spid="121"/>
                                        </p:tgtEl>
                                        <p:attrNameLst>
                                          <p:attrName>style.visibility</p:attrName>
                                        </p:attrNameLst>
                                      </p:cBhvr>
                                      <p:to>
                                        <p:strVal val="visible"/>
                                      </p:to>
                                    </p:set>
                                    <p:anim calcmode="lin" valueType="num">
                                      <p:cBhvr>
                                        <p:cTn id="59" dur="300" fill="hold"/>
                                        <p:tgtEl>
                                          <p:spTgt spid="121"/>
                                        </p:tgtEl>
                                        <p:attrNameLst>
                                          <p:attrName>ppt_w</p:attrName>
                                        </p:attrNameLst>
                                      </p:cBhvr>
                                      <p:tavLst>
                                        <p:tav tm="0">
                                          <p:val>
                                            <p:fltVal val="0"/>
                                          </p:val>
                                        </p:tav>
                                        <p:tav tm="100000">
                                          <p:val>
                                            <p:strVal val="#ppt_w"/>
                                          </p:val>
                                        </p:tav>
                                      </p:tavLst>
                                    </p:anim>
                                    <p:anim calcmode="lin" valueType="num">
                                      <p:cBhvr>
                                        <p:cTn id="60" dur="300" fill="hold"/>
                                        <p:tgtEl>
                                          <p:spTgt spid="121"/>
                                        </p:tgtEl>
                                        <p:attrNameLst>
                                          <p:attrName>ppt_h</p:attrName>
                                        </p:attrNameLst>
                                      </p:cBhvr>
                                      <p:tavLst>
                                        <p:tav tm="0">
                                          <p:val>
                                            <p:fltVal val="0"/>
                                          </p:val>
                                        </p:tav>
                                        <p:tav tm="100000">
                                          <p:val>
                                            <p:strVal val="#ppt_h"/>
                                          </p:val>
                                        </p:tav>
                                      </p:tavLst>
                                    </p:anim>
                                    <p:animEffect transition="in" filter="fade">
                                      <p:cBhvr>
                                        <p:cTn id="61" dur="300"/>
                                        <p:tgtEl>
                                          <p:spTgt spid="121"/>
                                        </p:tgtEl>
                                      </p:cBhvr>
                                    </p:animEffect>
                                  </p:childTnLst>
                                </p:cTn>
                              </p:par>
                            </p:childTnLst>
                          </p:cTn>
                        </p:par>
                        <p:par>
                          <p:cTn id="62" fill="hold">
                            <p:stCondLst>
                              <p:cond delay="3500"/>
                            </p:stCondLst>
                            <p:childTnLst>
                              <p:par>
                                <p:cTn id="63" presetID="22" presetClass="entr" presetSubtype="1" fill="hold" grpId="0" nodeType="afterEffect">
                                  <p:stCondLst>
                                    <p:cond delay="0"/>
                                  </p:stCondLst>
                                  <p:childTnLst>
                                    <p:set>
                                      <p:cBhvr>
                                        <p:cTn id="64" dur="1" fill="hold">
                                          <p:stCondLst>
                                            <p:cond delay="0"/>
                                          </p:stCondLst>
                                        </p:cTn>
                                        <p:tgtEl>
                                          <p:spTgt spid="117"/>
                                        </p:tgtEl>
                                        <p:attrNameLst>
                                          <p:attrName>style.visibility</p:attrName>
                                        </p:attrNameLst>
                                      </p:cBhvr>
                                      <p:to>
                                        <p:strVal val="visible"/>
                                      </p:to>
                                    </p:set>
                                    <p:animEffect transition="in" filter="wipe(up)">
                                      <p:cBhvr>
                                        <p:cTn id="65" dur="500"/>
                                        <p:tgtEl>
                                          <p:spTgt spid="117"/>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116"/>
                                        </p:tgtEl>
                                        <p:attrNameLst>
                                          <p:attrName>style.visibility</p:attrName>
                                        </p:attrNameLst>
                                      </p:cBhvr>
                                      <p:to>
                                        <p:strVal val="visible"/>
                                      </p:to>
                                    </p:set>
                                    <p:animEffect transition="in" filter="wipe(up)">
                                      <p:cBhvr>
                                        <p:cTn id="68" dur="500"/>
                                        <p:tgtEl>
                                          <p:spTgt spid="116"/>
                                        </p:tgtEl>
                                      </p:cBhvr>
                                    </p:animEffect>
                                  </p:childTnLst>
                                </p:cTn>
                              </p:par>
                            </p:childTnLst>
                          </p:cTn>
                        </p:par>
                        <p:par>
                          <p:cTn id="69" fill="hold">
                            <p:stCondLst>
                              <p:cond delay="4000"/>
                            </p:stCondLst>
                            <p:childTnLst>
                              <p:par>
                                <p:cTn id="70" presetID="53" presetClass="entr" presetSubtype="16" fill="hold" grpId="0" nodeType="afterEffect">
                                  <p:stCondLst>
                                    <p:cond delay="0"/>
                                  </p:stCondLst>
                                  <p:childTnLst>
                                    <p:set>
                                      <p:cBhvr>
                                        <p:cTn id="71" dur="1" fill="hold">
                                          <p:stCondLst>
                                            <p:cond delay="0"/>
                                          </p:stCondLst>
                                        </p:cTn>
                                        <p:tgtEl>
                                          <p:spTgt spid="122"/>
                                        </p:tgtEl>
                                        <p:attrNameLst>
                                          <p:attrName>style.visibility</p:attrName>
                                        </p:attrNameLst>
                                      </p:cBhvr>
                                      <p:to>
                                        <p:strVal val="visible"/>
                                      </p:to>
                                    </p:set>
                                    <p:anim calcmode="lin" valueType="num">
                                      <p:cBhvr>
                                        <p:cTn id="72" dur="300" fill="hold"/>
                                        <p:tgtEl>
                                          <p:spTgt spid="122"/>
                                        </p:tgtEl>
                                        <p:attrNameLst>
                                          <p:attrName>ppt_w</p:attrName>
                                        </p:attrNameLst>
                                      </p:cBhvr>
                                      <p:tavLst>
                                        <p:tav tm="0">
                                          <p:val>
                                            <p:fltVal val="0"/>
                                          </p:val>
                                        </p:tav>
                                        <p:tav tm="100000">
                                          <p:val>
                                            <p:strVal val="#ppt_w"/>
                                          </p:val>
                                        </p:tav>
                                      </p:tavLst>
                                    </p:anim>
                                    <p:anim calcmode="lin" valueType="num">
                                      <p:cBhvr>
                                        <p:cTn id="73" dur="300" fill="hold"/>
                                        <p:tgtEl>
                                          <p:spTgt spid="122"/>
                                        </p:tgtEl>
                                        <p:attrNameLst>
                                          <p:attrName>ppt_h</p:attrName>
                                        </p:attrNameLst>
                                      </p:cBhvr>
                                      <p:tavLst>
                                        <p:tav tm="0">
                                          <p:val>
                                            <p:fltVal val="0"/>
                                          </p:val>
                                        </p:tav>
                                        <p:tav tm="100000">
                                          <p:val>
                                            <p:strVal val="#ppt_h"/>
                                          </p:val>
                                        </p:tav>
                                      </p:tavLst>
                                    </p:anim>
                                    <p:animEffect transition="in" filter="fade">
                                      <p:cBhvr>
                                        <p:cTn id="74" dur="300"/>
                                        <p:tgtEl>
                                          <p:spTgt spid="122"/>
                                        </p:tgtEl>
                                      </p:cBhvr>
                                    </p:animEffect>
                                  </p:childTnLst>
                                </p:cTn>
                              </p:par>
                            </p:childTnLst>
                          </p:cTn>
                        </p:par>
                        <p:par>
                          <p:cTn id="75" fill="hold">
                            <p:stCondLst>
                              <p:cond delay="4500"/>
                            </p:stCondLst>
                            <p:childTnLst>
                              <p:par>
                                <p:cTn id="76" presetID="22" presetClass="entr" presetSubtype="1" fill="hold" grpId="0" nodeType="afterEffect">
                                  <p:stCondLst>
                                    <p:cond delay="0"/>
                                  </p:stCondLst>
                                  <p:childTnLst>
                                    <p:set>
                                      <p:cBhvr>
                                        <p:cTn id="77" dur="1" fill="hold">
                                          <p:stCondLst>
                                            <p:cond delay="0"/>
                                          </p:stCondLst>
                                        </p:cTn>
                                        <p:tgtEl>
                                          <p:spTgt spid="118"/>
                                        </p:tgtEl>
                                        <p:attrNameLst>
                                          <p:attrName>style.visibility</p:attrName>
                                        </p:attrNameLst>
                                      </p:cBhvr>
                                      <p:to>
                                        <p:strVal val="visible"/>
                                      </p:to>
                                    </p:set>
                                    <p:animEffect transition="in" filter="wipe(up)">
                                      <p:cBhvr>
                                        <p:cTn id="78" dur="500"/>
                                        <p:tgtEl>
                                          <p:spTgt spid="118"/>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119"/>
                                        </p:tgtEl>
                                        <p:attrNameLst>
                                          <p:attrName>style.visibility</p:attrName>
                                        </p:attrNameLst>
                                      </p:cBhvr>
                                      <p:to>
                                        <p:strVal val="visible"/>
                                      </p:to>
                                    </p:set>
                                    <p:animEffect transition="in" filter="wipe(up)">
                                      <p:cBhvr>
                                        <p:cTn id="81"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71" grpId="0"/>
      <p:bldP spid="22" grpId="0" animBg="1"/>
      <p:bldP spid="28" grpId="0"/>
      <p:bldP spid="116" grpId="0" animBg="1"/>
      <p:bldP spid="117" grpId="0"/>
      <p:bldP spid="118" grpId="0" animBg="1"/>
      <p:bldP spid="119" grpId="0"/>
      <p:bldP spid="120" grpId="0" animBg="1"/>
      <p:bldP spid="121" grpId="0" animBg="1"/>
      <p:bldP spid="1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的步骤四：</a:t>
            </a:r>
            <a:r>
              <a:rPr lang="zh-CN" altLang="en-US" sz="2800" b="1"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清洁</a:t>
            </a: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 name="矩形 18"/>
          <p:cNvSpPr/>
          <p:nvPr/>
        </p:nvSpPr>
        <p:spPr>
          <a:xfrm>
            <a:off x="2189645" y="1303504"/>
            <a:ext cx="8911491"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dirty="0">
                <a:solidFill>
                  <a:schemeClr val="accent1"/>
                </a:solidFill>
                <a:latin typeface="+mj-ea"/>
                <a:ea typeface="+mj-ea"/>
                <a:sym typeface="宋体" panose="02010600030101010101" pitchFamily="2" charset="-122"/>
              </a:rPr>
              <a:t>清洁是保持干净无污秽，也就是要保持工作场所、机器设备干净状态。这就需要将前面</a:t>
            </a:r>
            <a:r>
              <a:rPr lang="en-US" altLang="zh-CN" dirty="0">
                <a:solidFill>
                  <a:schemeClr val="accent1"/>
                </a:solidFill>
                <a:latin typeface="+mj-ea"/>
                <a:ea typeface="+mj-ea"/>
                <a:sym typeface="宋体" panose="02010600030101010101" pitchFamily="2" charset="-122"/>
              </a:rPr>
              <a:t>3S</a:t>
            </a:r>
            <a:r>
              <a:rPr lang="zh-CN" altLang="en-US" dirty="0">
                <a:solidFill>
                  <a:schemeClr val="accent1"/>
                </a:solidFill>
                <a:latin typeface="+mj-ea"/>
                <a:ea typeface="+mj-ea"/>
                <a:sym typeface="宋体" panose="02010600030101010101" pitchFamily="2" charset="-122"/>
              </a:rPr>
              <a:t>（整理、整顿、清扫）的做法制度化、规范化，并贯彻执行及维持，意即“标准化”。</a:t>
            </a:r>
          </a:p>
        </p:txBody>
      </p:sp>
      <p:sp>
        <p:nvSpPr>
          <p:cNvPr id="20" name="矩形 19"/>
          <p:cNvSpPr/>
          <p:nvPr/>
        </p:nvSpPr>
        <p:spPr>
          <a:xfrm>
            <a:off x="7221152" y="2696834"/>
            <a:ext cx="3879984" cy="9233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85750" indent="-285750" algn="just">
              <a:buFont typeface="Wingdings" panose="05000000000000000000" pitchFamily="2" charset="2"/>
              <a:buChar char="l"/>
            </a:pPr>
            <a:r>
              <a:rPr lang="zh-CN" altLang="en-US" dirty="0">
                <a:solidFill>
                  <a:schemeClr val="accent1"/>
                </a:solidFill>
                <a:latin typeface="+mj-ea"/>
                <a:ea typeface="+mj-ea"/>
                <a:sym typeface="宋体" panose="02010600030101010101" pitchFamily="2" charset="-122"/>
              </a:rPr>
              <a:t>维持前面</a:t>
            </a:r>
            <a:r>
              <a:rPr lang="en-US" altLang="zh-CN" dirty="0">
                <a:solidFill>
                  <a:schemeClr val="accent1"/>
                </a:solidFill>
                <a:latin typeface="+mj-ea"/>
                <a:ea typeface="+mj-ea"/>
                <a:sym typeface="宋体" panose="02010600030101010101" pitchFamily="2" charset="-122"/>
              </a:rPr>
              <a:t>3S</a:t>
            </a:r>
            <a:r>
              <a:rPr lang="zh-CN" altLang="en-US" dirty="0">
                <a:solidFill>
                  <a:schemeClr val="accent1"/>
                </a:solidFill>
                <a:latin typeface="+mj-ea"/>
                <a:ea typeface="+mj-ea"/>
                <a:sym typeface="宋体" panose="02010600030101010101" pitchFamily="2" charset="-122"/>
              </a:rPr>
              <a:t>（整理整顿、清扫）的效果</a:t>
            </a:r>
          </a:p>
          <a:p>
            <a:pPr marL="285750" indent="-285750" algn="just">
              <a:buFont typeface="Wingdings" panose="05000000000000000000" pitchFamily="2" charset="2"/>
              <a:buChar char="l"/>
            </a:pPr>
            <a:r>
              <a:rPr lang="zh-CN" altLang="en-US" dirty="0">
                <a:solidFill>
                  <a:schemeClr val="accent1"/>
                </a:solidFill>
                <a:latin typeface="+mj-ea"/>
                <a:ea typeface="+mj-ea"/>
                <a:sym typeface="宋体" panose="02010600030101010101" pitchFamily="2" charset="-122"/>
              </a:rPr>
              <a:t>实现</a:t>
            </a:r>
            <a:r>
              <a:rPr lang="en-US" altLang="zh-CN" dirty="0">
                <a:solidFill>
                  <a:schemeClr val="accent1"/>
                </a:solidFill>
                <a:latin typeface="+mj-ea"/>
                <a:ea typeface="+mj-ea"/>
                <a:sym typeface="宋体" panose="02010600030101010101" pitchFamily="2" charset="-122"/>
              </a:rPr>
              <a:t>6S</a:t>
            </a:r>
            <a:r>
              <a:rPr lang="zh-CN" altLang="en-US" dirty="0">
                <a:solidFill>
                  <a:schemeClr val="accent1"/>
                </a:solidFill>
                <a:latin typeface="+mj-ea"/>
                <a:ea typeface="+mj-ea"/>
                <a:sym typeface="宋体" panose="02010600030101010101" pitchFamily="2" charset="-122"/>
              </a:rPr>
              <a:t>标准化管理</a:t>
            </a:r>
          </a:p>
        </p:txBody>
      </p:sp>
      <p:grpSp>
        <p:nvGrpSpPr>
          <p:cNvPr id="3" name="组合 2"/>
          <p:cNvGrpSpPr/>
          <p:nvPr/>
        </p:nvGrpSpPr>
        <p:grpSpPr>
          <a:xfrm>
            <a:off x="1000343" y="1195854"/>
            <a:ext cx="1145769" cy="892088"/>
            <a:chOff x="1000343" y="1195854"/>
            <a:chExt cx="1145769" cy="892088"/>
          </a:xfrm>
        </p:grpSpPr>
        <p:sp>
          <p:nvSpPr>
            <p:cNvPr id="21" name="箭头: 五边形 20"/>
            <p:cNvSpPr/>
            <p:nvPr/>
          </p:nvSpPr>
          <p:spPr bwMode="auto">
            <a:xfrm>
              <a:off x="1043877" y="1195854"/>
              <a:ext cx="1102235" cy="892088"/>
            </a:xfrm>
            <a:prstGeom prst="homePlate">
              <a:avLst>
                <a:gd name="adj" fmla="val 14418"/>
              </a:avLst>
            </a:prstGeom>
            <a:gradFill>
              <a:gsLst>
                <a:gs pos="61000">
                  <a:schemeClr val="tx1"/>
                </a:gs>
                <a:gs pos="0">
                  <a:srgbClr val="0082B0"/>
                </a:gs>
                <a:gs pos="100000">
                  <a:srgbClr val="005674"/>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22" name="矩形 21"/>
            <p:cNvSpPr/>
            <p:nvPr/>
          </p:nvSpPr>
          <p:spPr>
            <a:xfrm>
              <a:off x="1000343" y="1287955"/>
              <a:ext cx="1080120"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dirty="0">
                  <a:solidFill>
                    <a:schemeClr val="accent2"/>
                  </a:solidFill>
                  <a:latin typeface="+mj-ea"/>
                  <a:ea typeface="+mj-ea"/>
                  <a:sym typeface="宋体" panose="02010600030101010101" pitchFamily="2" charset="-122"/>
                </a:rPr>
                <a:t>清洁的定义</a:t>
              </a:r>
            </a:p>
          </p:txBody>
        </p:sp>
      </p:grpSp>
      <p:grpSp>
        <p:nvGrpSpPr>
          <p:cNvPr id="25" name="组合 24"/>
          <p:cNvGrpSpPr/>
          <p:nvPr/>
        </p:nvGrpSpPr>
        <p:grpSpPr>
          <a:xfrm>
            <a:off x="6005478" y="2696834"/>
            <a:ext cx="1145769" cy="892088"/>
            <a:chOff x="1000343" y="2619658"/>
            <a:chExt cx="1145769" cy="892088"/>
          </a:xfrm>
        </p:grpSpPr>
        <p:sp>
          <p:nvSpPr>
            <p:cNvPr id="23" name="箭头: 五边形 22"/>
            <p:cNvSpPr/>
            <p:nvPr/>
          </p:nvSpPr>
          <p:spPr bwMode="auto">
            <a:xfrm>
              <a:off x="1043877" y="2619658"/>
              <a:ext cx="1102235" cy="892088"/>
            </a:xfrm>
            <a:prstGeom prst="homePlate">
              <a:avLst>
                <a:gd name="adj" fmla="val 14418"/>
              </a:avLst>
            </a:prstGeom>
            <a:gradFill>
              <a:gsLst>
                <a:gs pos="60000">
                  <a:schemeClr val="bg1"/>
                </a:gs>
                <a:gs pos="0">
                  <a:srgbClr val="57D2E7"/>
                </a:gs>
                <a:gs pos="100000">
                  <a:srgbClr val="1BA8B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24" name="矩形 23"/>
            <p:cNvSpPr/>
            <p:nvPr/>
          </p:nvSpPr>
          <p:spPr>
            <a:xfrm>
              <a:off x="1000343" y="2711759"/>
              <a:ext cx="1080120"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dirty="0">
                  <a:solidFill>
                    <a:schemeClr val="accent2"/>
                  </a:solidFill>
                  <a:latin typeface="+mj-ea"/>
                  <a:ea typeface="+mj-ea"/>
                  <a:sym typeface="宋体" panose="02010600030101010101" pitchFamily="2" charset="-122"/>
                </a:rPr>
                <a:t>清洁的目的</a:t>
              </a:r>
            </a:p>
          </p:txBody>
        </p:sp>
      </p:grpSp>
      <p:sp>
        <p:nvSpPr>
          <p:cNvPr id="27" name="矩形 26"/>
          <p:cNvSpPr/>
          <p:nvPr/>
        </p:nvSpPr>
        <p:spPr>
          <a:xfrm>
            <a:off x="7221152" y="4154799"/>
            <a:ext cx="3879984" cy="2031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en-US" altLang="zh-CN">
                <a:solidFill>
                  <a:schemeClr val="accent1"/>
                </a:solidFill>
                <a:latin typeface="+mj-ea"/>
                <a:ea typeface="+mj-ea"/>
                <a:sym typeface="宋体" panose="02010600030101010101" pitchFamily="2" charset="-122"/>
              </a:rPr>
              <a:t>1. </a:t>
            </a:r>
            <a:r>
              <a:rPr lang="zh-CN" altLang="en-US">
                <a:solidFill>
                  <a:schemeClr val="accent1"/>
                </a:solidFill>
                <a:latin typeface="+mj-ea"/>
                <a:ea typeface="+mj-ea"/>
                <a:sym typeface="宋体" panose="02010600030101010101" pitchFamily="2" charset="-122"/>
              </a:rPr>
              <a:t>落实前面</a:t>
            </a:r>
            <a:r>
              <a:rPr lang="en-US" altLang="zh-CN">
                <a:solidFill>
                  <a:schemeClr val="accent1"/>
                </a:solidFill>
                <a:latin typeface="+mj-ea"/>
                <a:ea typeface="+mj-ea"/>
                <a:sym typeface="宋体" panose="02010600030101010101" pitchFamily="2" charset="-122"/>
              </a:rPr>
              <a:t>3S</a:t>
            </a:r>
            <a:r>
              <a:rPr lang="zh-CN" altLang="en-US">
                <a:solidFill>
                  <a:schemeClr val="accent1"/>
                </a:solidFill>
                <a:latin typeface="+mj-ea"/>
                <a:ea typeface="+mj-ea"/>
                <a:sym typeface="宋体" panose="02010600030101010101" pitchFamily="2" charset="-122"/>
              </a:rPr>
              <a:t>工作；</a:t>
            </a:r>
          </a:p>
          <a:p>
            <a:pPr algn="just"/>
            <a:r>
              <a:rPr lang="en-US" altLang="zh-CN">
                <a:solidFill>
                  <a:schemeClr val="accent1"/>
                </a:solidFill>
                <a:latin typeface="+mj-ea"/>
                <a:ea typeface="+mj-ea"/>
                <a:sym typeface="宋体" panose="02010600030101010101" pitchFamily="2" charset="-122"/>
              </a:rPr>
              <a:t>2. </a:t>
            </a:r>
            <a:r>
              <a:rPr lang="zh-CN" altLang="en-US">
                <a:solidFill>
                  <a:schemeClr val="accent1"/>
                </a:solidFill>
                <a:latin typeface="+mj-ea"/>
                <a:ea typeface="+mj-ea"/>
                <a:sym typeface="宋体" panose="02010600030101010101" pitchFamily="2" charset="-122"/>
              </a:rPr>
              <a:t>制定目视管理及看板管理的标准；</a:t>
            </a:r>
          </a:p>
          <a:p>
            <a:pPr algn="just"/>
            <a:r>
              <a:rPr lang="en-US" altLang="zh-CN">
                <a:solidFill>
                  <a:schemeClr val="accent1"/>
                </a:solidFill>
                <a:latin typeface="+mj-ea"/>
                <a:ea typeface="+mj-ea"/>
                <a:sym typeface="宋体" panose="02010600030101010101" pitchFamily="2" charset="-122"/>
              </a:rPr>
              <a:t>3. </a:t>
            </a:r>
            <a:r>
              <a:rPr lang="zh-CN" altLang="en-US">
                <a:solidFill>
                  <a:schemeClr val="accent1"/>
                </a:solidFill>
                <a:latin typeface="+mj-ea"/>
                <a:ea typeface="+mj-ea"/>
                <a:sym typeface="宋体" panose="02010600030101010101" pitchFamily="2" charset="-122"/>
              </a:rPr>
              <a:t>制订</a:t>
            </a:r>
            <a:r>
              <a:rPr lang="en-US" altLang="zh-CN">
                <a:solidFill>
                  <a:schemeClr val="accent1"/>
                </a:solidFill>
                <a:latin typeface="+mj-ea"/>
                <a:ea typeface="+mj-ea"/>
                <a:sym typeface="宋体" panose="02010600030101010101" pitchFamily="2" charset="-122"/>
              </a:rPr>
              <a:t>6S</a:t>
            </a:r>
            <a:r>
              <a:rPr lang="zh-CN" altLang="en-US">
                <a:solidFill>
                  <a:schemeClr val="accent1"/>
                </a:solidFill>
                <a:latin typeface="+mj-ea"/>
                <a:ea typeface="+mj-ea"/>
                <a:sym typeface="宋体" panose="02010600030101010101" pitchFamily="2" charset="-122"/>
              </a:rPr>
              <a:t>实施办法；</a:t>
            </a:r>
          </a:p>
          <a:p>
            <a:pPr algn="just"/>
            <a:r>
              <a:rPr lang="en-US" altLang="zh-CN">
                <a:solidFill>
                  <a:schemeClr val="accent1"/>
                </a:solidFill>
                <a:latin typeface="+mj-ea"/>
                <a:ea typeface="+mj-ea"/>
                <a:sym typeface="宋体" panose="02010600030101010101" pitchFamily="2" charset="-122"/>
              </a:rPr>
              <a:t>4. </a:t>
            </a:r>
            <a:r>
              <a:rPr lang="zh-CN" altLang="en-US">
                <a:solidFill>
                  <a:schemeClr val="accent1"/>
                </a:solidFill>
                <a:latin typeface="+mj-ea"/>
                <a:ea typeface="+mj-ea"/>
                <a:sym typeface="宋体" panose="02010600030101010101" pitchFamily="2" charset="-122"/>
              </a:rPr>
              <a:t>制订稽核方法；</a:t>
            </a:r>
          </a:p>
          <a:p>
            <a:pPr algn="just"/>
            <a:r>
              <a:rPr lang="en-US" altLang="zh-CN">
                <a:solidFill>
                  <a:schemeClr val="accent1"/>
                </a:solidFill>
                <a:latin typeface="+mj-ea"/>
                <a:ea typeface="+mj-ea"/>
                <a:sym typeface="宋体" panose="02010600030101010101" pitchFamily="2" charset="-122"/>
              </a:rPr>
              <a:t>5. </a:t>
            </a:r>
            <a:r>
              <a:rPr lang="zh-CN" altLang="en-US">
                <a:solidFill>
                  <a:schemeClr val="accent1"/>
                </a:solidFill>
                <a:latin typeface="+mj-ea"/>
                <a:ea typeface="+mj-ea"/>
                <a:sym typeface="宋体" panose="02010600030101010101" pitchFamily="2" charset="-122"/>
              </a:rPr>
              <a:t>制定奖惩制度，强化推行；</a:t>
            </a:r>
          </a:p>
          <a:p>
            <a:pPr algn="just"/>
            <a:r>
              <a:rPr lang="en-US" altLang="zh-CN">
                <a:solidFill>
                  <a:schemeClr val="accent1"/>
                </a:solidFill>
                <a:latin typeface="+mj-ea"/>
                <a:ea typeface="+mj-ea"/>
                <a:sym typeface="宋体" panose="02010600030101010101" pitchFamily="2" charset="-122"/>
              </a:rPr>
              <a:t>6. </a:t>
            </a:r>
            <a:r>
              <a:rPr lang="zh-CN" altLang="en-US">
                <a:solidFill>
                  <a:schemeClr val="accent1"/>
                </a:solidFill>
                <a:latin typeface="+mj-ea"/>
                <a:ea typeface="+mj-ea"/>
                <a:sym typeface="宋体" panose="02010600030101010101" pitchFamily="2" charset="-122"/>
              </a:rPr>
              <a:t>高层主管定期巡查，带动全员重视</a:t>
            </a:r>
            <a:r>
              <a:rPr lang="en-US" altLang="zh-CN">
                <a:solidFill>
                  <a:schemeClr val="accent1"/>
                </a:solidFill>
                <a:latin typeface="+mj-ea"/>
                <a:ea typeface="+mj-ea"/>
                <a:sym typeface="宋体" panose="02010600030101010101" pitchFamily="2" charset="-122"/>
              </a:rPr>
              <a:t>6S</a:t>
            </a:r>
            <a:r>
              <a:rPr lang="zh-CN" altLang="en-US">
                <a:solidFill>
                  <a:schemeClr val="accent1"/>
                </a:solidFill>
                <a:latin typeface="+mj-ea"/>
                <a:ea typeface="+mj-ea"/>
                <a:sym typeface="宋体" panose="02010600030101010101" pitchFamily="2" charset="-122"/>
              </a:rPr>
              <a:t>活动</a:t>
            </a:r>
            <a:endParaRPr lang="zh-CN" altLang="en-US" dirty="0">
              <a:solidFill>
                <a:schemeClr val="accent1"/>
              </a:solidFill>
              <a:latin typeface="+mj-ea"/>
              <a:ea typeface="+mj-ea"/>
              <a:sym typeface="宋体" panose="02010600030101010101" pitchFamily="2" charset="-122"/>
            </a:endParaRPr>
          </a:p>
        </p:txBody>
      </p:sp>
      <p:grpSp>
        <p:nvGrpSpPr>
          <p:cNvPr id="32" name="组合 31"/>
          <p:cNvGrpSpPr/>
          <p:nvPr/>
        </p:nvGrpSpPr>
        <p:grpSpPr>
          <a:xfrm>
            <a:off x="6049012" y="4231975"/>
            <a:ext cx="1102235" cy="892088"/>
            <a:chOff x="1043877" y="4154799"/>
            <a:chExt cx="1102235" cy="892088"/>
          </a:xfrm>
        </p:grpSpPr>
        <p:sp>
          <p:nvSpPr>
            <p:cNvPr id="28" name="箭头: 五边形 27"/>
            <p:cNvSpPr/>
            <p:nvPr/>
          </p:nvSpPr>
          <p:spPr bwMode="auto">
            <a:xfrm>
              <a:off x="1043877" y="4154799"/>
              <a:ext cx="1102235" cy="892088"/>
            </a:xfrm>
            <a:prstGeom prst="homePlate">
              <a:avLst>
                <a:gd name="adj" fmla="val 14418"/>
              </a:avLst>
            </a:prstGeom>
            <a:gradFill>
              <a:gsLst>
                <a:gs pos="57000">
                  <a:schemeClr val="tx2"/>
                </a:gs>
                <a:gs pos="0">
                  <a:srgbClr val="FFCB6D"/>
                </a:gs>
                <a:gs pos="100000">
                  <a:srgbClr val="FAA100"/>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29" name="矩形 28"/>
            <p:cNvSpPr/>
            <p:nvPr/>
          </p:nvSpPr>
          <p:spPr>
            <a:xfrm>
              <a:off x="1170119" y="4246900"/>
              <a:ext cx="740568"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a:solidFill>
                    <a:schemeClr val="accent2"/>
                  </a:solidFill>
                  <a:latin typeface="+mj-ea"/>
                  <a:ea typeface="+mj-ea"/>
                  <a:sym typeface="宋体" panose="02010600030101010101" pitchFamily="2" charset="-122"/>
                </a:rPr>
                <a:t>实施要领</a:t>
              </a:r>
            </a:p>
          </p:txBody>
        </p:sp>
      </p:grpSp>
      <p:pic>
        <p:nvPicPr>
          <p:cNvPr id="37" name="图片 3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65156" y="2501564"/>
            <a:ext cx="3645024" cy="36450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5715">
        <p:wipe/>
      </p:transition>
    </mc:Choice>
    <mc:Fallback xmlns="">
      <p:transition spd="slow" advTm="5715">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90"/>
                                          </p:val>
                                        </p:tav>
                                        <p:tav tm="100000">
                                          <p:val>
                                            <p:fltVal val="0"/>
                                          </p:val>
                                        </p:tav>
                                      </p:tavLst>
                                    </p:anim>
                                    <p:animEffect transition="in" filter="fade">
                                      <p:cBhvr>
                                        <p:cTn id="10" dur="400"/>
                                        <p:tgtEl>
                                          <p:spTgt spid="2"/>
                                        </p:tgtEl>
                                      </p:cBhvr>
                                    </p:animEffect>
                                  </p:childTnLst>
                                </p:cTn>
                              </p:par>
                              <p:par>
                                <p:cTn id="11" presetID="8" presetClass="emph" presetSubtype="0" fill="hold" grpId="1" nodeType="withEffect">
                                  <p:stCondLst>
                                    <p:cond delay="0"/>
                                  </p:stCondLst>
                                  <p:childTnLst>
                                    <p:animRot by="21600000">
                                      <p:cBhvr>
                                        <p:cTn id="12" dur="400" fill="hold"/>
                                        <p:tgtEl>
                                          <p:spTgt spid="2"/>
                                        </p:tgtEl>
                                        <p:attrNameLst>
                                          <p:attrName>r</p:attrName>
                                        </p:attrNameLst>
                                      </p:cBhvr>
                                    </p:animRo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0-#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0-#ppt_w/2"/>
                                          </p:val>
                                        </p:tav>
                                        <p:tav tm="100000">
                                          <p:val>
                                            <p:strVal val="#ppt_x"/>
                                          </p:val>
                                        </p:tav>
                                      </p:tavLst>
                                    </p:anim>
                                    <p:anim calcmode="lin" valueType="num">
                                      <p:cBhvr additive="base">
                                        <p:cTn id="30" dur="500" fill="hold"/>
                                        <p:tgtEl>
                                          <p:spTgt spid="25"/>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par>
                          <p:cTn id="35" fill="hold">
                            <p:stCondLst>
                              <p:cond delay="3000"/>
                            </p:stCondLst>
                            <p:childTnLst>
                              <p:par>
                                <p:cTn id="36" presetID="2" presetClass="entr" presetSubtype="8"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additive="base">
                                        <p:cTn id="38" dur="500" fill="hold"/>
                                        <p:tgtEl>
                                          <p:spTgt spid="32"/>
                                        </p:tgtEl>
                                        <p:attrNameLst>
                                          <p:attrName>ppt_x</p:attrName>
                                        </p:attrNameLst>
                                      </p:cBhvr>
                                      <p:tavLst>
                                        <p:tav tm="0">
                                          <p:val>
                                            <p:strVal val="0-#ppt_w/2"/>
                                          </p:val>
                                        </p:tav>
                                        <p:tav tm="100000">
                                          <p:val>
                                            <p:strVal val="#ppt_x"/>
                                          </p:val>
                                        </p:tav>
                                      </p:tavLst>
                                    </p:anim>
                                    <p:anim calcmode="lin" valueType="num">
                                      <p:cBhvr additive="base">
                                        <p:cTn id="39" dur="500" fill="hold"/>
                                        <p:tgtEl>
                                          <p:spTgt spid="32"/>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par>
                          <p:cTn id="44" fill="hold">
                            <p:stCondLst>
                              <p:cond delay="4000"/>
                            </p:stCondLst>
                            <p:childTnLst>
                              <p:par>
                                <p:cTn id="45" presetID="14" presetClass="entr" presetSubtype="10"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randombar(horizontal)">
                                      <p:cBhvr>
                                        <p:cTn id="4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2" grpId="1" animBg="1"/>
      <p:bldP spid="19" grpId="0"/>
      <p:bldP spid="20"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的步骤五：</a:t>
            </a:r>
            <a:r>
              <a:rPr lang="zh-CN" altLang="en-US" sz="2800" b="1">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素养</a:t>
            </a:r>
            <a:endParaRPr lang="zh-CN" altLang="en-US" sz="2800" b="1"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 name="矩形 18"/>
          <p:cNvSpPr/>
          <p:nvPr/>
        </p:nvSpPr>
        <p:spPr>
          <a:xfrm>
            <a:off x="6550184" y="1631395"/>
            <a:ext cx="4291662" cy="6463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a:solidFill>
                  <a:schemeClr val="accent1"/>
                </a:solidFill>
                <a:latin typeface="+mj-ea"/>
                <a:ea typeface="+mj-ea"/>
                <a:sym typeface="宋体" panose="02010600030101010101" pitchFamily="2" charset="-122"/>
              </a:rPr>
              <a:t>人人依照规定和制度行事，养成好习惯，培养积极进取的精神。</a:t>
            </a:r>
            <a:endParaRPr lang="zh-CN" altLang="en-US" dirty="0">
              <a:solidFill>
                <a:schemeClr val="accent1"/>
              </a:solidFill>
              <a:latin typeface="+mj-ea"/>
              <a:ea typeface="+mj-ea"/>
              <a:sym typeface="宋体" panose="02010600030101010101" pitchFamily="2" charset="-122"/>
            </a:endParaRPr>
          </a:p>
        </p:txBody>
      </p:sp>
      <p:grpSp>
        <p:nvGrpSpPr>
          <p:cNvPr id="4" name="组合 3"/>
          <p:cNvGrpSpPr/>
          <p:nvPr/>
        </p:nvGrpSpPr>
        <p:grpSpPr>
          <a:xfrm>
            <a:off x="5360881" y="1523746"/>
            <a:ext cx="1145769" cy="892088"/>
            <a:chOff x="1000343" y="1195854"/>
            <a:chExt cx="1145769" cy="892088"/>
          </a:xfrm>
        </p:grpSpPr>
        <p:sp>
          <p:nvSpPr>
            <p:cNvPr id="21" name="箭头: 五边形 20"/>
            <p:cNvSpPr/>
            <p:nvPr/>
          </p:nvSpPr>
          <p:spPr bwMode="auto">
            <a:xfrm>
              <a:off x="1043877" y="1195854"/>
              <a:ext cx="1102235" cy="892088"/>
            </a:xfrm>
            <a:prstGeom prst="homePlate">
              <a:avLst>
                <a:gd name="adj" fmla="val 14418"/>
              </a:avLst>
            </a:prstGeom>
            <a:gradFill>
              <a:gsLst>
                <a:gs pos="61000">
                  <a:schemeClr val="tx1"/>
                </a:gs>
                <a:gs pos="0">
                  <a:srgbClr val="0082B0"/>
                </a:gs>
                <a:gs pos="100000">
                  <a:srgbClr val="005674"/>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22" name="矩形 21"/>
            <p:cNvSpPr/>
            <p:nvPr/>
          </p:nvSpPr>
          <p:spPr>
            <a:xfrm>
              <a:off x="1000343" y="1287955"/>
              <a:ext cx="1080120"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a:solidFill>
                    <a:schemeClr val="accent2"/>
                  </a:solidFill>
                  <a:latin typeface="+mj-ea"/>
                  <a:ea typeface="+mj-ea"/>
                  <a:sym typeface="宋体" panose="02010600030101010101" pitchFamily="2" charset="-122"/>
                </a:rPr>
                <a:t>素养的</a:t>
              </a:r>
              <a:r>
                <a:rPr lang="zh-CN" altLang="en-US" sz="2000" b="1" dirty="0">
                  <a:solidFill>
                    <a:schemeClr val="accent2"/>
                  </a:solidFill>
                  <a:latin typeface="+mj-ea"/>
                  <a:ea typeface="+mj-ea"/>
                  <a:sym typeface="宋体" panose="02010600030101010101" pitchFamily="2" charset="-122"/>
                </a:rPr>
                <a:t>定义</a:t>
              </a:r>
            </a:p>
          </p:txBody>
        </p:sp>
      </p:grpSp>
      <p:grpSp>
        <p:nvGrpSpPr>
          <p:cNvPr id="5" name="组合 4"/>
          <p:cNvGrpSpPr/>
          <p:nvPr/>
        </p:nvGrpSpPr>
        <p:grpSpPr>
          <a:xfrm>
            <a:off x="5360881" y="2868538"/>
            <a:ext cx="1145769" cy="892088"/>
            <a:chOff x="1000343" y="2540646"/>
            <a:chExt cx="1145769" cy="892088"/>
          </a:xfrm>
        </p:grpSpPr>
        <p:sp>
          <p:nvSpPr>
            <p:cNvPr id="23" name="箭头: 五边形 22"/>
            <p:cNvSpPr/>
            <p:nvPr/>
          </p:nvSpPr>
          <p:spPr bwMode="auto">
            <a:xfrm>
              <a:off x="1043877" y="2540646"/>
              <a:ext cx="1102235" cy="892088"/>
            </a:xfrm>
            <a:prstGeom prst="homePlate">
              <a:avLst>
                <a:gd name="adj" fmla="val 14418"/>
              </a:avLst>
            </a:prstGeom>
            <a:gradFill>
              <a:gsLst>
                <a:gs pos="60000">
                  <a:schemeClr val="bg1"/>
                </a:gs>
                <a:gs pos="0">
                  <a:srgbClr val="57D2E7"/>
                </a:gs>
                <a:gs pos="100000">
                  <a:srgbClr val="1BA8B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24" name="矩形 23"/>
            <p:cNvSpPr/>
            <p:nvPr/>
          </p:nvSpPr>
          <p:spPr>
            <a:xfrm>
              <a:off x="1000343" y="2632747"/>
              <a:ext cx="1080120"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a:solidFill>
                    <a:schemeClr val="accent2"/>
                  </a:solidFill>
                  <a:latin typeface="+mj-ea"/>
                  <a:ea typeface="+mj-ea"/>
                  <a:sym typeface="宋体" panose="02010600030101010101" pitchFamily="2" charset="-122"/>
                </a:rPr>
                <a:t>素养的</a:t>
              </a:r>
              <a:r>
                <a:rPr lang="zh-CN" altLang="en-US" sz="2000" b="1" dirty="0">
                  <a:solidFill>
                    <a:schemeClr val="accent2"/>
                  </a:solidFill>
                  <a:latin typeface="+mj-ea"/>
                  <a:ea typeface="+mj-ea"/>
                  <a:sym typeface="宋体" panose="02010600030101010101" pitchFamily="2" charset="-122"/>
                </a:rPr>
                <a:t>目的</a:t>
              </a:r>
            </a:p>
          </p:txBody>
        </p:sp>
      </p:grpSp>
      <p:sp>
        <p:nvSpPr>
          <p:cNvPr id="3" name="矩形 2"/>
          <p:cNvSpPr/>
          <p:nvPr/>
        </p:nvSpPr>
        <p:spPr>
          <a:xfrm>
            <a:off x="6657560" y="2562632"/>
            <a:ext cx="4360538" cy="14773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促使人人有礼貌、重礼节，进而行成优良的风气，创造和谐的团队精神。</a:t>
            </a:r>
            <a:endParaRPr lang="en-US" altLang="zh-CN">
              <a:solidFill>
                <a:schemeClr val="accent1"/>
              </a:solidFill>
              <a:latin typeface="+mj-ea"/>
              <a:ea typeface="+mj-ea"/>
              <a:sym typeface="宋体" panose="02010600030101010101" pitchFamily="2" charset="-122"/>
            </a:endParaRP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让每一个员工，从上到下，都能够严格遵守规章制度，培养有良好素质的人才。</a:t>
            </a:r>
            <a:endParaRPr lang="en-US" altLang="zh-CN">
              <a:solidFill>
                <a:schemeClr val="accent1"/>
              </a:solidFill>
              <a:latin typeface="+mj-ea"/>
              <a:ea typeface="+mj-ea"/>
              <a:sym typeface="宋体" panose="02010600030101010101" pitchFamily="2" charset="-122"/>
            </a:endParaRP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创造一个充满良好风气的工作场所。</a:t>
            </a:r>
            <a:endParaRPr lang="zh-CN" altLang="en-US" dirty="0">
              <a:solidFill>
                <a:schemeClr val="accent1"/>
              </a:solidFill>
              <a:latin typeface="+mj-ea"/>
              <a:ea typeface="+mj-ea"/>
              <a:sym typeface="宋体" panose="02010600030101010101" pitchFamily="2" charset="-122"/>
            </a:endParaRPr>
          </a:p>
        </p:txBody>
      </p:sp>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7327" y="1465100"/>
            <a:ext cx="4591050" cy="4591050"/>
          </a:xfrm>
          <a:prstGeom prst="rect">
            <a:avLst/>
          </a:prstGeom>
        </p:spPr>
      </p:pic>
      <p:grpSp>
        <p:nvGrpSpPr>
          <p:cNvPr id="6" name="组合 5"/>
          <p:cNvGrpSpPr/>
          <p:nvPr/>
        </p:nvGrpSpPr>
        <p:grpSpPr>
          <a:xfrm>
            <a:off x="5404415" y="4825674"/>
            <a:ext cx="1102235" cy="892088"/>
            <a:chOff x="1043877" y="4497782"/>
            <a:chExt cx="1102235" cy="892088"/>
          </a:xfrm>
        </p:grpSpPr>
        <p:sp>
          <p:nvSpPr>
            <p:cNvPr id="37" name="箭头: 五边形 36"/>
            <p:cNvSpPr/>
            <p:nvPr/>
          </p:nvSpPr>
          <p:spPr bwMode="auto">
            <a:xfrm>
              <a:off x="1043877" y="4497782"/>
              <a:ext cx="1102235" cy="892088"/>
            </a:xfrm>
            <a:prstGeom prst="homePlate">
              <a:avLst>
                <a:gd name="adj" fmla="val 14418"/>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38" name="矩形 37"/>
            <p:cNvSpPr/>
            <p:nvPr/>
          </p:nvSpPr>
          <p:spPr>
            <a:xfrm>
              <a:off x="1109742" y="4589883"/>
              <a:ext cx="861321"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a:solidFill>
                    <a:schemeClr val="accent2"/>
                  </a:solidFill>
                  <a:latin typeface="+mj-ea"/>
                  <a:ea typeface="+mj-ea"/>
                  <a:sym typeface="宋体" panose="02010600030101010101" pitchFamily="2" charset="-122"/>
                </a:rPr>
                <a:t>活动内容</a:t>
              </a:r>
              <a:endParaRPr lang="zh-CN" altLang="en-US" sz="2000" b="1" dirty="0">
                <a:solidFill>
                  <a:schemeClr val="accent2"/>
                </a:solidFill>
                <a:latin typeface="+mj-ea"/>
                <a:ea typeface="+mj-ea"/>
                <a:sym typeface="宋体" panose="02010600030101010101" pitchFamily="2" charset="-122"/>
              </a:endParaRPr>
            </a:p>
          </p:txBody>
        </p:sp>
      </p:grpSp>
      <p:sp>
        <p:nvSpPr>
          <p:cNvPr id="39" name="矩形 38"/>
          <p:cNvSpPr/>
          <p:nvPr/>
        </p:nvSpPr>
        <p:spPr>
          <a:xfrm>
            <a:off x="6657560" y="4519768"/>
            <a:ext cx="4360538" cy="2031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85750" indent="-285750" algn="just">
              <a:buFont typeface="Wingdings" panose="05000000000000000000" pitchFamily="2" charset="2"/>
              <a:buChar char="l"/>
            </a:pPr>
            <a:r>
              <a:rPr lang="en-US" altLang="zh-CN" dirty="0">
                <a:solidFill>
                  <a:schemeClr val="accent1"/>
                </a:solidFill>
                <a:latin typeface="+mj-ea"/>
                <a:ea typeface="+mj-ea"/>
                <a:sym typeface="宋体" panose="02010600030101010101" pitchFamily="2" charset="-122"/>
              </a:rPr>
              <a:t>1</a:t>
            </a:r>
            <a:r>
              <a:rPr lang="zh-CN" altLang="en-US" dirty="0">
                <a:solidFill>
                  <a:schemeClr val="accent1"/>
                </a:solidFill>
                <a:latin typeface="+mj-ea"/>
                <a:ea typeface="+mj-ea"/>
                <a:sym typeface="宋体" panose="02010600030101010101" pitchFamily="2" charset="-122"/>
              </a:rPr>
              <a:t>）遵守公司的规章制度</a:t>
            </a:r>
          </a:p>
          <a:p>
            <a:pPr marL="285750" indent="-285750" algn="just">
              <a:buFont typeface="Wingdings" panose="05000000000000000000" pitchFamily="2" charset="2"/>
              <a:buChar char="l"/>
            </a:pPr>
            <a:r>
              <a:rPr lang="en-US" altLang="zh-CN" dirty="0">
                <a:solidFill>
                  <a:schemeClr val="accent1"/>
                </a:solidFill>
                <a:latin typeface="+mj-ea"/>
                <a:ea typeface="+mj-ea"/>
                <a:sym typeface="宋体" panose="02010600030101010101" pitchFamily="2" charset="-122"/>
              </a:rPr>
              <a:t>2</a:t>
            </a:r>
            <a:r>
              <a:rPr lang="zh-CN" altLang="en-US" dirty="0">
                <a:solidFill>
                  <a:schemeClr val="accent1"/>
                </a:solidFill>
                <a:latin typeface="+mj-ea"/>
                <a:ea typeface="+mj-ea"/>
                <a:sym typeface="宋体" panose="02010600030101010101" pitchFamily="2" charset="-122"/>
              </a:rPr>
              <a:t>）对待工作认真负责，态度诚恳</a:t>
            </a:r>
          </a:p>
          <a:p>
            <a:pPr marL="285750" indent="-285750" algn="just">
              <a:buFont typeface="Wingdings" panose="05000000000000000000" pitchFamily="2" charset="2"/>
              <a:buChar char="l"/>
            </a:pPr>
            <a:r>
              <a:rPr lang="en-US" altLang="zh-CN" dirty="0">
                <a:solidFill>
                  <a:schemeClr val="accent1"/>
                </a:solidFill>
                <a:latin typeface="+mj-ea"/>
                <a:ea typeface="+mj-ea"/>
                <a:sym typeface="宋体" panose="02010600030101010101" pitchFamily="2" charset="-122"/>
              </a:rPr>
              <a:t>3</a:t>
            </a:r>
            <a:r>
              <a:rPr lang="zh-CN" altLang="en-US" dirty="0">
                <a:solidFill>
                  <a:schemeClr val="accent1"/>
                </a:solidFill>
                <a:latin typeface="+mj-ea"/>
                <a:ea typeface="+mj-ea"/>
                <a:sym typeface="宋体" panose="02010600030101010101" pitchFamily="2" charset="-122"/>
              </a:rPr>
              <a:t>）在语言和行动上从不伤害他人</a:t>
            </a:r>
          </a:p>
          <a:p>
            <a:pPr marL="285750" indent="-285750" algn="just">
              <a:buFont typeface="Wingdings" panose="05000000000000000000" pitchFamily="2" charset="2"/>
              <a:buChar char="l"/>
            </a:pPr>
            <a:r>
              <a:rPr lang="en-US" altLang="zh-CN" dirty="0">
                <a:solidFill>
                  <a:schemeClr val="accent1"/>
                </a:solidFill>
                <a:latin typeface="+mj-ea"/>
                <a:ea typeface="+mj-ea"/>
                <a:sym typeface="宋体" panose="02010600030101010101" pitchFamily="2" charset="-122"/>
              </a:rPr>
              <a:t>4</a:t>
            </a:r>
            <a:r>
              <a:rPr lang="zh-CN" altLang="en-US" dirty="0">
                <a:solidFill>
                  <a:schemeClr val="accent1"/>
                </a:solidFill>
                <a:latin typeface="+mj-ea"/>
                <a:ea typeface="+mj-ea"/>
                <a:sym typeface="宋体" panose="02010600030101010101" pitchFamily="2" charset="-122"/>
              </a:rPr>
              <a:t>）体谅他人的难处</a:t>
            </a:r>
          </a:p>
          <a:p>
            <a:pPr marL="285750" indent="-285750" algn="just">
              <a:buFont typeface="Wingdings" panose="05000000000000000000" pitchFamily="2" charset="2"/>
              <a:buChar char="l"/>
            </a:pPr>
            <a:r>
              <a:rPr lang="en-US" altLang="zh-CN" dirty="0">
                <a:solidFill>
                  <a:schemeClr val="accent1"/>
                </a:solidFill>
                <a:latin typeface="+mj-ea"/>
                <a:ea typeface="+mj-ea"/>
                <a:sym typeface="宋体" panose="02010600030101010101" pitchFamily="2" charset="-122"/>
              </a:rPr>
              <a:t>5</a:t>
            </a:r>
            <a:r>
              <a:rPr lang="zh-CN" altLang="en-US" dirty="0">
                <a:solidFill>
                  <a:schemeClr val="accent1"/>
                </a:solidFill>
                <a:latin typeface="+mj-ea"/>
                <a:ea typeface="+mj-ea"/>
                <a:sym typeface="宋体" panose="02010600030101010101" pitchFamily="2" charset="-122"/>
              </a:rPr>
              <a:t>）注意日常礼貌、问候</a:t>
            </a:r>
          </a:p>
          <a:p>
            <a:pPr marL="285750" indent="-285750" algn="just">
              <a:buFont typeface="Wingdings" panose="05000000000000000000" pitchFamily="2" charset="2"/>
              <a:buChar char="l"/>
            </a:pPr>
            <a:r>
              <a:rPr lang="en-US" altLang="zh-CN" dirty="0">
                <a:solidFill>
                  <a:schemeClr val="accent1"/>
                </a:solidFill>
                <a:latin typeface="+mj-ea"/>
                <a:ea typeface="+mj-ea"/>
                <a:sym typeface="宋体" panose="02010600030101010101" pitchFamily="2" charset="-122"/>
              </a:rPr>
              <a:t>6</a:t>
            </a:r>
            <a:r>
              <a:rPr lang="zh-CN" altLang="en-US" dirty="0">
                <a:solidFill>
                  <a:schemeClr val="accent1"/>
                </a:solidFill>
                <a:latin typeface="+mj-ea"/>
                <a:ea typeface="+mj-ea"/>
                <a:sym typeface="宋体" panose="02010600030101010101" pitchFamily="2" charset="-122"/>
              </a:rPr>
              <a:t>）多用感谢赞赏的语言</a:t>
            </a:r>
          </a:p>
          <a:p>
            <a:pPr marL="285750" indent="-285750" algn="just">
              <a:buFont typeface="Wingdings" panose="05000000000000000000" pitchFamily="2" charset="2"/>
              <a:buChar char="l"/>
            </a:pPr>
            <a:r>
              <a:rPr lang="en-US" altLang="zh-CN" dirty="0">
                <a:solidFill>
                  <a:schemeClr val="accent1"/>
                </a:solidFill>
                <a:latin typeface="+mj-ea"/>
                <a:ea typeface="+mj-ea"/>
                <a:sym typeface="宋体" panose="02010600030101010101" pitchFamily="2" charset="-122"/>
              </a:rPr>
              <a:t>7</a:t>
            </a:r>
            <a:r>
              <a:rPr lang="zh-CN" altLang="en-US" dirty="0">
                <a:solidFill>
                  <a:schemeClr val="accent1"/>
                </a:solidFill>
                <a:latin typeface="+mj-ea"/>
                <a:ea typeface="+mj-ea"/>
                <a:sym typeface="宋体" panose="02010600030101010101" pitchFamily="2" charset="-122"/>
              </a:rPr>
              <a:t>）坦诚倾听他人意见</a:t>
            </a:r>
          </a:p>
        </p:txBody>
      </p:sp>
    </p:spTree>
  </p:cSld>
  <p:clrMapOvr>
    <a:masterClrMapping/>
  </p:clrMapOvr>
  <mc:AlternateContent xmlns:mc="http://schemas.openxmlformats.org/markup-compatibility/2006" xmlns:p14="http://schemas.microsoft.com/office/powerpoint/2010/main">
    <mc:Choice Requires="p14">
      <p:transition spd="slow" p14:dur="800" advTm="6636">
        <p:wipe/>
      </p:transition>
    </mc:Choice>
    <mc:Fallback xmlns="">
      <p:transition spd="slow" advTm="6636">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90"/>
                                          </p:val>
                                        </p:tav>
                                        <p:tav tm="100000">
                                          <p:val>
                                            <p:fltVal val="0"/>
                                          </p:val>
                                        </p:tav>
                                      </p:tavLst>
                                    </p:anim>
                                    <p:animEffect transition="in" filter="fade">
                                      <p:cBhvr>
                                        <p:cTn id="10" dur="400"/>
                                        <p:tgtEl>
                                          <p:spTgt spid="2"/>
                                        </p:tgtEl>
                                      </p:cBhvr>
                                    </p:animEffect>
                                  </p:childTnLst>
                                </p:cTn>
                              </p:par>
                              <p:par>
                                <p:cTn id="11" presetID="8" presetClass="emph" presetSubtype="0" fill="hold" grpId="1" nodeType="withEffect">
                                  <p:stCondLst>
                                    <p:cond delay="0"/>
                                  </p:stCondLst>
                                  <p:childTnLst>
                                    <p:animRot by="21600000">
                                      <p:cBhvr>
                                        <p:cTn id="12" dur="400" fill="hold"/>
                                        <p:tgtEl>
                                          <p:spTgt spid="2"/>
                                        </p:tgtEl>
                                        <p:attrNameLst>
                                          <p:attrName>r</p:attrName>
                                        </p:attrNameLst>
                                      </p:cBhvr>
                                    </p:animRo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0-#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p:stCondLst>
                              <p:cond delay="2000"/>
                            </p:stCondLst>
                            <p:childTnLst>
                              <p:par>
                                <p:cTn id="27" presetID="2" presetClass="entr" presetSubtype="8"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par>
                          <p:cTn id="35" fill="hold">
                            <p:stCondLst>
                              <p:cond delay="3000"/>
                            </p:stCondLst>
                            <p:childTnLst>
                              <p:par>
                                <p:cTn id="36" presetID="2" presetClass="entr" presetSubtype="8"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0-#ppt_w/2"/>
                                          </p:val>
                                        </p:tav>
                                        <p:tav tm="100000">
                                          <p:val>
                                            <p:strVal val="#ppt_x"/>
                                          </p:val>
                                        </p:tav>
                                      </p:tavLst>
                                    </p:anim>
                                    <p:anim calcmode="lin" valueType="num">
                                      <p:cBhvr additive="base">
                                        <p:cTn id="39" dur="500" fill="hold"/>
                                        <p:tgtEl>
                                          <p:spTgt spid="6"/>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2" presetClass="entr" presetSubtype="8"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cTn>
                              </p:par>
                            </p:childTnLst>
                          </p:cTn>
                        </p:par>
                        <p:par>
                          <p:cTn id="44" fill="hold">
                            <p:stCondLst>
                              <p:cond delay="4000"/>
                            </p:stCondLst>
                            <p:childTnLst>
                              <p:par>
                                <p:cTn id="45" presetID="14" presetClass="entr" presetSubtype="1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randombar(horizontal)">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2" grpId="1" animBg="1"/>
      <p:bldP spid="19" grpId="0"/>
      <p:bldP spid="3" grpId="0"/>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缺角矩形 29"/>
          <p:cNvSpPr/>
          <p:nvPr/>
        </p:nvSpPr>
        <p:spPr bwMode="auto">
          <a:xfrm>
            <a:off x="6198409" y="2143263"/>
            <a:ext cx="4006681" cy="4022041"/>
          </a:xfrm>
          <a:prstGeom prst="plaque">
            <a:avLst/>
          </a:prstGeom>
          <a:solidFill>
            <a:schemeClr val="accent2"/>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9" name="缺角矩形 28"/>
          <p:cNvSpPr/>
          <p:nvPr/>
        </p:nvSpPr>
        <p:spPr bwMode="auto">
          <a:xfrm>
            <a:off x="1417861" y="2143263"/>
            <a:ext cx="4006681" cy="4022041"/>
          </a:xfrm>
          <a:prstGeom prst="plaque">
            <a:avLst/>
          </a:prstGeom>
          <a:solidFill>
            <a:schemeClr val="accent2"/>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的步骤五：</a:t>
            </a:r>
            <a:r>
              <a:rPr lang="zh-CN" altLang="en-US" sz="2800" b="1">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素养</a:t>
            </a:r>
            <a:endParaRPr lang="zh-CN" altLang="en-US" sz="2800" b="1"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 name="矩形 2"/>
          <p:cNvSpPr/>
          <p:nvPr/>
        </p:nvSpPr>
        <p:spPr>
          <a:xfrm>
            <a:off x="1725930" y="3420980"/>
            <a:ext cx="3378462" cy="212090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85750" indent="-285750" algn="just">
              <a:lnSpc>
                <a:spcPct val="150000"/>
              </a:lnSpc>
              <a:buFont typeface="Wingdings" panose="05000000000000000000" pitchFamily="2" charset="2"/>
              <a:buChar char="l"/>
            </a:pPr>
            <a:r>
              <a:rPr lang="zh-CN" altLang="en-US">
                <a:solidFill>
                  <a:schemeClr val="accent1"/>
                </a:solidFill>
                <a:latin typeface="+mj-ea"/>
                <a:ea typeface="+mj-ea"/>
              </a:rPr>
              <a:t>1）学习公司的规章制度</a:t>
            </a:r>
            <a:endParaRPr lang="en-US" altLang="zh-CN">
              <a:solidFill>
                <a:schemeClr val="accent1"/>
              </a:solidFill>
              <a:latin typeface="+mj-ea"/>
              <a:ea typeface="+mj-ea"/>
            </a:endParaRPr>
          </a:p>
          <a:p>
            <a:pPr marL="285750" indent="-285750" algn="just">
              <a:lnSpc>
                <a:spcPct val="150000"/>
              </a:lnSpc>
              <a:buFont typeface="Wingdings" panose="05000000000000000000" pitchFamily="2" charset="2"/>
              <a:buChar char="l"/>
            </a:pPr>
            <a:r>
              <a:rPr lang="zh-CN" altLang="en-US">
                <a:solidFill>
                  <a:schemeClr val="accent1"/>
                </a:solidFill>
                <a:latin typeface="+mj-ea"/>
                <a:ea typeface="+mj-ea"/>
              </a:rPr>
              <a:t>2）理解规章制度</a:t>
            </a:r>
          </a:p>
          <a:p>
            <a:pPr marL="285750" indent="-285750" algn="just">
              <a:lnSpc>
                <a:spcPct val="150000"/>
              </a:lnSpc>
              <a:buFont typeface="Wingdings" panose="05000000000000000000" pitchFamily="2" charset="2"/>
              <a:buChar char="l"/>
            </a:pPr>
            <a:r>
              <a:rPr lang="zh-CN" altLang="en-US">
                <a:solidFill>
                  <a:schemeClr val="accent1"/>
                </a:solidFill>
                <a:latin typeface="+mj-ea"/>
                <a:ea typeface="+mj-ea"/>
              </a:rPr>
              <a:t>3）努力遵守规章制度</a:t>
            </a:r>
          </a:p>
          <a:p>
            <a:pPr marL="285750" indent="-285750" algn="just">
              <a:lnSpc>
                <a:spcPct val="150000"/>
              </a:lnSpc>
              <a:buFont typeface="Wingdings" panose="05000000000000000000" pitchFamily="2" charset="2"/>
              <a:buChar char="l"/>
            </a:pPr>
            <a:r>
              <a:rPr lang="zh-CN" altLang="en-US">
                <a:solidFill>
                  <a:schemeClr val="accent1"/>
                </a:solidFill>
                <a:latin typeface="+mj-ea"/>
                <a:ea typeface="+mj-ea"/>
              </a:rPr>
              <a:t>4）成为他人榜样</a:t>
            </a:r>
          </a:p>
          <a:p>
            <a:pPr marL="285750" indent="-285750" algn="just">
              <a:lnSpc>
                <a:spcPct val="150000"/>
              </a:lnSpc>
              <a:buFont typeface="Wingdings" panose="05000000000000000000" pitchFamily="2" charset="2"/>
              <a:buChar char="l"/>
            </a:pPr>
            <a:r>
              <a:rPr lang="en-US" altLang="zh-CN">
                <a:solidFill>
                  <a:schemeClr val="accent1"/>
                </a:solidFill>
                <a:latin typeface="+mj-ea"/>
                <a:ea typeface="+mj-ea"/>
              </a:rPr>
              <a:t>5</a:t>
            </a:r>
            <a:r>
              <a:rPr lang="zh-CN" altLang="en-US">
                <a:solidFill>
                  <a:schemeClr val="accent1"/>
                </a:solidFill>
                <a:latin typeface="+mj-ea"/>
                <a:ea typeface="+mj-ea"/>
              </a:rPr>
              <a:t>）具备了良好的素养</a:t>
            </a:r>
          </a:p>
        </p:txBody>
      </p:sp>
      <p:sp>
        <p:nvSpPr>
          <p:cNvPr id="21" name="矩形 20"/>
          <p:cNvSpPr/>
          <p:nvPr/>
        </p:nvSpPr>
        <p:spPr>
          <a:xfrm>
            <a:off x="6407310" y="3420980"/>
            <a:ext cx="3529534" cy="258532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85750" indent="-285750" algn="just">
              <a:buFont typeface="Wingdings" panose="05000000000000000000" pitchFamily="2" charset="2"/>
              <a:buChar char="l"/>
            </a:pPr>
            <a:r>
              <a:rPr lang="en-US" altLang="zh-CN">
                <a:solidFill>
                  <a:schemeClr val="accent1"/>
                </a:solidFill>
                <a:latin typeface="+mj-ea"/>
                <a:ea typeface="+mj-ea"/>
              </a:rPr>
              <a:t>1</a:t>
            </a:r>
            <a:r>
              <a:rPr lang="zh-CN" altLang="en-US">
                <a:solidFill>
                  <a:schemeClr val="accent1"/>
                </a:solidFill>
                <a:latin typeface="+mj-ea"/>
                <a:ea typeface="+mj-ea"/>
              </a:rPr>
              <a:t>）营造团队精神 猩猩吃香蕉与团队文化</a:t>
            </a:r>
          </a:p>
          <a:p>
            <a:pPr marL="285750" indent="-285750" algn="just">
              <a:buFont typeface="Wingdings" panose="05000000000000000000" pitchFamily="2" charset="2"/>
              <a:buChar char="l"/>
            </a:pPr>
            <a:r>
              <a:rPr lang="en-US" altLang="zh-CN">
                <a:solidFill>
                  <a:schemeClr val="accent1"/>
                </a:solidFill>
                <a:latin typeface="+mj-ea"/>
                <a:ea typeface="+mj-ea"/>
              </a:rPr>
              <a:t>2</a:t>
            </a:r>
            <a:r>
              <a:rPr lang="zh-CN" altLang="en-US">
                <a:solidFill>
                  <a:schemeClr val="accent1"/>
                </a:solidFill>
                <a:latin typeface="+mj-ea"/>
                <a:ea typeface="+mj-ea"/>
              </a:rPr>
              <a:t>）持续地推进前</a:t>
            </a:r>
            <a:r>
              <a:rPr lang="en-US" altLang="zh-CN">
                <a:solidFill>
                  <a:schemeClr val="accent1"/>
                </a:solidFill>
                <a:latin typeface="+mj-ea"/>
                <a:ea typeface="+mj-ea"/>
              </a:rPr>
              <a:t>4S</a:t>
            </a:r>
            <a:r>
              <a:rPr lang="zh-CN" altLang="en-US">
                <a:solidFill>
                  <a:schemeClr val="accent1"/>
                </a:solidFill>
                <a:latin typeface="+mj-ea"/>
                <a:ea typeface="+mj-ea"/>
              </a:rPr>
              <a:t>（固化</a:t>
            </a:r>
            <a:r>
              <a:rPr lang="en-US" altLang="zh-CN">
                <a:solidFill>
                  <a:schemeClr val="accent1"/>
                </a:solidFill>
                <a:latin typeface="+mj-ea"/>
                <a:ea typeface="+mj-ea"/>
              </a:rPr>
              <a:t>—</a:t>
            </a:r>
            <a:r>
              <a:rPr lang="zh-CN" altLang="en-US">
                <a:solidFill>
                  <a:schemeClr val="accent1"/>
                </a:solidFill>
                <a:latin typeface="+mj-ea"/>
                <a:ea typeface="+mj-ea"/>
              </a:rPr>
              <a:t>标准化</a:t>
            </a:r>
            <a:r>
              <a:rPr lang="en-US" altLang="zh-CN">
                <a:solidFill>
                  <a:schemeClr val="accent1"/>
                </a:solidFill>
                <a:latin typeface="+mj-ea"/>
                <a:ea typeface="+mj-ea"/>
              </a:rPr>
              <a:t>—</a:t>
            </a:r>
            <a:r>
              <a:rPr lang="zh-CN" altLang="en-US">
                <a:solidFill>
                  <a:schemeClr val="accent1"/>
                </a:solidFill>
                <a:latin typeface="+mj-ea"/>
                <a:ea typeface="+mj-ea"/>
              </a:rPr>
              <a:t>秩序化</a:t>
            </a:r>
            <a:r>
              <a:rPr lang="en-US" altLang="zh-CN">
                <a:solidFill>
                  <a:schemeClr val="accent1"/>
                </a:solidFill>
                <a:latin typeface="+mj-ea"/>
                <a:ea typeface="+mj-ea"/>
              </a:rPr>
              <a:t>--</a:t>
            </a:r>
            <a:r>
              <a:rPr lang="zh-CN" altLang="en-US">
                <a:solidFill>
                  <a:schemeClr val="accent1"/>
                </a:solidFill>
                <a:latin typeface="+mj-ea"/>
                <a:ea typeface="+mj-ea"/>
              </a:rPr>
              <a:t>习惯化</a:t>
            </a:r>
            <a:r>
              <a:rPr lang="en-US" altLang="zh-CN">
                <a:solidFill>
                  <a:schemeClr val="accent1"/>
                </a:solidFill>
                <a:latin typeface="+mj-ea"/>
                <a:ea typeface="+mj-ea"/>
              </a:rPr>
              <a:t>—</a:t>
            </a:r>
            <a:r>
              <a:rPr lang="zh-CN" altLang="en-US">
                <a:solidFill>
                  <a:schemeClr val="accent1"/>
                </a:solidFill>
                <a:latin typeface="+mj-ea"/>
                <a:ea typeface="+mj-ea"/>
              </a:rPr>
              <a:t>活力化）</a:t>
            </a:r>
          </a:p>
          <a:p>
            <a:pPr marL="285750" indent="-285750" algn="just">
              <a:buFont typeface="Wingdings" panose="05000000000000000000" pitchFamily="2" charset="2"/>
              <a:buChar char="l"/>
            </a:pPr>
            <a:r>
              <a:rPr lang="en-US" altLang="zh-CN">
                <a:solidFill>
                  <a:schemeClr val="accent1"/>
                </a:solidFill>
                <a:latin typeface="+mj-ea"/>
                <a:ea typeface="+mj-ea"/>
              </a:rPr>
              <a:t>3</a:t>
            </a:r>
            <a:r>
              <a:rPr lang="zh-CN" altLang="en-US">
                <a:solidFill>
                  <a:schemeClr val="accent1"/>
                </a:solidFill>
                <a:latin typeface="+mj-ea"/>
                <a:ea typeface="+mj-ea"/>
              </a:rPr>
              <a:t>）教育训练</a:t>
            </a:r>
          </a:p>
          <a:p>
            <a:pPr marL="285750" indent="-285750" algn="just">
              <a:buFont typeface="Wingdings" panose="05000000000000000000" pitchFamily="2" charset="2"/>
              <a:buChar char="l"/>
            </a:pPr>
            <a:r>
              <a:rPr lang="en-US" altLang="zh-CN">
                <a:solidFill>
                  <a:schemeClr val="accent1"/>
                </a:solidFill>
                <a:latin typeface="+mj-ea"/>
                <a:ea typeface="+mj-ea"/>
              </a:rPr>
              <a:t>4</a:t>
            </a:r>
            <a:r>
              <a:rPr lang="zh-CN" altLang="en-US">
                <a:solidFill>
                  <a:schemeClr val="accent1"/>
                </a:solidFill>
                <a:latin typeface="+mj-ea"/>
                <a:ea typeface="+mj-ea"/>
              </a:rPr>
              <a:t>）制定礼仪守则</a:t>
            </a:r>
          </a:p>
          <a:p>
            <a:pPr marL="285750" indent="-285750" algn="just">
              <a:buFont typeface="Wingdings" panose="05000000000000000000" pitchFamily="2" charset="2"/>
              <a:buChar char="l"/>
            </a:pPr>
            <a:r>
              <a:rPr lang="en-US" altLang="zh-CN">
                <a:solidFill>
                  <a:schemeClr val="accent1"/>
                </a:solidFill>
                <a:latin typeface="+mj-ea"/>
                <a:ea typeface="+mj-ea"/>
              </a:rPr>
              <a:t>5</a:t>
            </a:r>
            <a:r>
              <a:rPr lang="zh-CN" altLang="en-US">
                <a:solidFill>
                  <a:schemeClr val="accent1"/>
                </a:solidFill>
                <a:latin typeface="+mj-ea"/>
                <a:ea typeface="+mj-ea"/>
              </a:rPr>
              <a:t>）开展精神文明建设</a:t>
            </a:r>
          </a:p>
          <a:p>
            <a:pPr marL="285750" indent="-285750" algn="just">
              <a:buFont typeface="Wingdings" panose="05000000000000000000" pitchFamily="2" charset="2"/>
              <a:buChar char="l"/>
            </a:pPr>
            <a:r>
              <a:rPr lang="en-US" altLang="zh-CN">
                <a:solidFill>
                  <a:schemeClr val="accent1"/>
                </a:solidFill>
                <a:latin typeface="+mj-ea"/>
                <a:ea typeface="+mj-ea"/>
              </a:rPr>
              <a:t>6</a:t>
            </a:r>
            <a:r>
              <a:rPr lang="zh-CN" altLang="en-US">
                <a:solidFill>
                  <a:schemeClr val="accent1"/>
                </a:solidFill>
                <a:latin typeface="+mj-ea"/>
                <a:ea typeface="+mj-ea"/>
              </a:rPr>
              <a:t>）</a:t>
            </a:r>
            <a:r>
              <a:rPr lang="en-US" altLang="zh-CN">
                <a:solidFill>
                  <a:schemeClr val="accent1"/>
                </a:solidFill>
                <a:latin typeface="+mj-ea"/>
                <a:ea typeface="+mj-ea"/>
              </a:rPr>
              <a:t>6S</a:t>
            </a:r>
            <a:r>
              <a:rPr lang="zh-CN" altLang="en-US">
                <a:solidFill>
                  <a:schemeClr val="accent1"/>
                </a:solidFill>
                <a:latin typeface="+mj-ea"/>
                <a:ea typeface="+mj-ea"/>
              </a:rPr>
              <a:t>竞赛活动</a:t>
            </a:r>
          </a:p>
        </p:txBody>
      </p:sp>
      <p:sp>
        <p:nvSpPr>
          <p:cNvPr id="22" name="菱形 21"/>
          <p:cNvSpPr/>
          <p:nvPr/>
        </p:nvSpPr>
        <p:spPr bwMode="auto">
          <a:xfrm>
            <a:off x="2125018" y="836712"/>
            <a:ext cx="2584267" cy="2584267"/>
          </a:xfrm>
          <a:prstGeom prst="diamond">
            <a:avLst/>
          </a:prstGeom>
          <a:gradFill>
            <a:gsLst>
              <a:gs pos="60000">
                <a:schemeClr val="bg1"/>
              </a:gs>
              <a:gs pos="0">
                <a:srgbClr val="57D2E7"/>
              </a:gs>
              <a:gs pos="100000">
                <a:srgbClr val="1BA8B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dirty="0">
              <a:solidFill>
                <a:schemeClr val="accent2"/>
              </a:solidFill>
              <a:latin typeface="+mj-ea"/>
              <a:ea typeface="+mj-ea"/>
            </a:endParaRPr>
          </a:p>
        </p:txBody>
      </p:sp>
      <p:sp>
        <p:nvSpPr>
          <p:cNvPr id="24" name="矩形 23"/>
          <p:cNvSpPr/>
          <p:nvPr/>
        </p:nvSpPr>
        <p:spPr>
          <a:xfrm>
            <a:off x="2489663" y="1635432"/>
            <a:ext cx="1826141" cy="1015663"/>
          </a:xfrm>
          <a:prstGeom prst="rect">
            <a:avLst/>
          </a:prstGeom>
        </p:spPr>
        <p:txBody>
          <a:bodyPr wrap="none">
            <a:spAutoFit/>
          </a:bodyPr>
          <a:lstStyle/>
          <a:p>
            <a:pPr algn="ctr"/>
            <a:r>
              <a:rPr lang="zh-CN" altLang="en-US" sz="2800">
                <a:solidFill>
                  <a:schemeClr val="accent2"/>
                </a:solidFill>
                <a:latin typeface="+mj-ea"/>
                <a:ea typeface="+mj-ea"/>
              </a:rPr>
              <a:t>素养的</a:t>
            </a:r>
            <a:endParaRPr lang="en-US" altLang="zh-CN" sz="2800">
              <a:solidFill>
                <a:schemeClr val="accent2"/>
              </a:solidFill>
              <a:latin typeface="+mj-ea"/>
              <a:ea typeface="+mj-ea"/>
            </a:endParaRPr>
          </a:p>
          <a:p>
            <a:pPr algn="ctr"/>
            <a:r>
              <a:rPr lang="zh-CN" altLang="en-US" sz="3200" b="1">
                <a:solidFill>
                  <a:schemeClr val="accent2"/>
                </a:solidFill>
                <a:latin typeface="+mj-ea"/>
                <a:ea typeface="+mj-ea"/>
              </a:rPr>
              <a:t>推进步骤</a:t>
            </a:r>
          </a:p>
        </p:txBody>
      </p:sp>
      <p:sp>
        <p:nvSpPr>
          <p:cNvPr id="27" name="菱形 26"/>
          <p:cNvSpPr/>
          <p:nvPr/>
        </p:nvSpPr>
        <p:spPr bwMode="auto">
          <a:xfrm>
            <a:off x="6985776" y="836712"/>
            <a:ext cx="2584267" cy="2584267"/>
          </a:xfrm>
          <a:prstGeom prst="diamond">
            <a:avLst/>
          </a:prstGeom>
          <a:gradFill>
            <a:gsLst>
              <a:gs pos="70000">
                <a:schemeClr val="bg2"/>
              </a:gs>
              <a:gs pos="0">
                <a:srgbClr val="FEA67E"/>
              </a:gs>
              <a:gs pos="100000">
                <a:srgbClr val="FD6F2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28" name="矩形 27"/>
          <p:cNvSpPr/>
          <p:nvPr/>
        </p:nvSpPr>
        <p:spPr>
          <a:xfrm>
            <a:off x="7350421" y="1635432"/>
            <a:ext cx="1826141" cy="1015663"/>
          </a:xfrm>
          <a:prstGeom prst="rect">
            <a:avLst/>
          </a:prstGeom>
        </p:spPr>
        <p:txBody>
          <a:bodyPr wrap="none">
            <a:spAutoFit/>
          </a:bodyPr>
          <a:lstStyle/>
          <a:p>
            <a:pPr algn="ctr"/>
            <a:r>
              <a:rPr lang="zh-CN" altLang="en-US" sz="2800">
                <a:solidFill>
                  <a:schemeClr val="accent2"/>
                </a:solidFill>
                <a:latin typeface="+mj-ea"/>
                <a:ea typeface="+mj-ea"/>
              </a:rPr>
              <a:t>素养的</a:t>
            </a:r>
            <a:endParaRPr lang="en-US" altLang="zh-CN" sz="2800">
              <a:solidFill>
                <a:schemeClr val="accent2"/>
              </a:solidFill>
              <a:latin typeface="+mj-ea"/>
              <a:ea typeface="+mj-ea"/>
            </a:endParaRPr>
          </a:p>
          <a:p>
            <a:pPr algn="ctr"/>
            <a:r>
              <a:rPr lang="zh-CN" altLang="en-US" sz="3200" b="1">
                <a:solidFill>
                  <a:schemeClr val="accent2"/>
                </a:solidFill>
                <a:latin typeface="+mj-ea"/>
                <a:ea typeface="+mj-ea"/>
              </a:rPr>
              <a:t>实施方法</a:t>
            </a:r>
          </a:p>
        </p:txBody>
      </p:sp>
    </p:spTree>
  </p:cSld>
  <p:clrMapOvr>
    <a:masterClrMapping/>
  </p:clrMapOvr>
  <mc:AlternateContent xmlns:mc="http://schemas.openxmlformats.org/markup-compatibility/2006" xmlns:p14="http://schemas.microsoft.com/office/powerpoint/2010/main">
    <mc:Choice Requires="p14">
      <p:transition p14:dur="0" advTm="4868"/>
    </mc:Choice>
    <mc:Fallback xmlns="">
      <p:transition advTm="4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1000"/>
                            </p:stCondLst>
                            <p:childTnLst>
                              <p:par>
                                <p:cTn id="22" presetID="31"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300" fill="hold"/>
                                        <p:tgtEl>
                                          <p:spTgt spid="24"/>
                                        </p:tgtEl>
                                        <p:attrNameLst>
                                          <p:attrName>ppt_w</p:attrName>
                                        </p:attrNameLst>
                                      </p:cBhvr>
                                      <p:tavLst>
                                        <p:tav tm="0">
                                          <p:val>
                                            <p:fltVal val="0"/>
                                          </p:val>
                                        </p:tav>
                                        <p:tav tm="100000">
                                          <p:val>
                                            <p:strVal val="#ppt_w"/>
                                          </p:val>
                                        </p:tav>
                                      </p:tavLst>
                                    </p:anim>
                                    <p:anim calcmode="lin" valueType="num">
                                      <p:cBhvr>
                                        <p:cTn id="25" dur="300" fill="hold"/>
                                        <p:tgtEl>
                                          <p:spTgt spid="24"/>
                                        </p:tgtEl>
                                        <p:attrNameLst>
                                          <p:attrName>ppt_h</p:attrName>
                                        </p:attrNameLst>
                                      </p:cBhvr>
                                      <p:tavLst>
                                        <p:tav tm="0">
                                          <p:val>
                                            <p:fltVal val="0"/>
                                          </p:val>
                                        </p:tav>
                                        <p:tav tm="100000">
                                          <p:val>
                                            <p:strVal val="#ppt_h"/>
                                          </p:val>
                                        </p:tav>
                                      </p:tavLst>
                                    </p:anim>
                                    <p:anim calcmode="lin" valueType="num">
                                      <p:cBhvr>
                                        <p:cTn id="26" dur="300" fill="hold"/>
                                        <p:tgtEl>
                                          <p:spTgt spid="24"/>
                                        </p:tgtEl>
                                        <p:attrNameLst>
                                          <p:attrName>style.rotation</p:attrName>
                                        </p:attrNameLst>
                                      </p:cBhvr>
                                      <p:tavLst>
                                        <p:tav tm="0">
                                          <p:val>
                                            <p:fltVal val="90"/>
                                          </p:val>
                                        </p:tav>
                                        <p:tav tm="100000">
                                          <p:val>
                                            <p:fltVal val="0"/>
                                          </p:val>
                                        </p:tav>
                                      </p:tavLst>
                                    </p:anim>
                                    <p:animEffect transition="in" filter="fade">
                                      <p:cBhvr>
                                        <p:cTn id="27" dur="300"/>
                                        <p:tgtEl>
                                          <p:spTgt spid="24"/>
                                        </p:tgtEl>
                                      </p:cBhvr>
                                    </p:animEffect>
                                  </p:childTnLst>
                                </p:cTn>
                              </p:par>
                            </p:childTnLst>
                          </p:cTn>
                        </p:par>
                        <p:par>
                          <p:cTn id="28" fill="hold">
                            <p:stCondLst>
                              <p:cond delay="1500"/>
                            </p:stCondLst>
                            <p:childTnLst>
                              <p:par>
                                <p:cTn id="29" presetID="22" presetClass="entr" presetSubtype="1"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up)">
                                      <p:cBhvr>
                                        <p:cTn id="31" dur="500"/>
                                        <p:tgtEl>
                                          <p:spTgt spid="3"/>
                                        </p:tgtEl>
                                      </p:cBhvr>
                                    </p:animEffect>
                                  </p:childTnLst>
                                </p:cTn>
                              </p:par>
                            </p:childTnLst>
                          </p:cTn>
                        </p:par>
                        <p:par>
                          <p:cTn id="32" fill="hold">
                            <p:stCondLst>
                              <p:cond delay="2000"/>
                            </p:stCondLst>
                            <p:childTnLst>
                              <p:par>
                                <p:cTn id="33" presetID="53" presetClass="entr" presetSubtype="16"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par>
                          <p:cTn id="38" fill="hold">
                            <p:stCondLst>
                              <p:cond delay="2500"/>
                            </p:stCondLst>
                            <p:childTnLst>
                              <p:par>
                                <p:cTn id="39" presetID="31"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300" fill="hold"/>
                                        <p:tgtEl>
                                          <p:spTgt spid="28"/>
                                        </p:tgtEl>
                                        <p:attrNameLst>
                                          <p:attrName>ppt_w</p:attrName>
                                        </p:attrNameLst>
                                      </p:cBhvr>
                                      <p:tavLst>
                                        <p:tav tm="0">
                                          <p:val>
                                            <p:fltVal val="0"/>
                                          </p:val>
                                        </p:tav>
                                        <p:tav tm="100000">
                                          <p:val>
                                            <p:strVal val="#ppt_w"/>
                                          </p:val>
                                        </p:tav>
                                      </p:tavLst>
                                    </p:anim>
                                    <p:anim calcmode="lin" valueType="num">
                                      <p:cBhvr>
                                        <p:cTn id="42" dur="300" fill="hold"/>
                                        <p:tgtEl>
                                          <p:spTgt spid="28"/>
                                        </p:tgtEl>
                                        <p:attrNameLst>
                                          <p:attrName>ppt_h</p:attrName>
                                        </p:attrNameLst>
                                      </p:cBhvr>
                                      <p:tavLst>
                                        <p:tav tm="0">
                                          <p:val>
                                            <p:fltVal val="0"/>
                                          </p:val>
                                        </p:tav>
                                        <p:tav tm="100000">
                                          <p:val>
                                            <p:strVal val="#ppt_h"/>
                                          </p:val>
                                        </p:tav>
                                      </p:tavLst>
                                    </p:anim>
                                    <p:anim calcmode="lin" valueType="num">
                                      <p:cBhvr>
                                        <p:cTn id="43" dur="300" fill="hold"/>
                                        <p:tgtEl>
                                          <p:spTgt spid="28"/>
                                        </p:tgtEl>
                                        <p:attrNameLst>
                                          <p:attrName>style.rotation</p:attrName>
                                        </p:attrNameLst>
                                      </p:cBhvr>
                                      <p:tavLst>
                                        <p:tav tm="0">
                                          <p:val>
                                            <p:fltVal val="90"/>
                                          </p:val>
                                        </p:tav>
                                        <p:tav tm="100000">
                                          <p:val>
                                            <p:fltVal val="0"/>
                                          </p:val>
                                        </p:tav>
                                      </p:tavLst>
                                    </p:anim>
                                    <p:animEffect transition="in" filter="fade">
                                      <p:cBhvr>
                                        <p:cTn id="44" dur="300"/>
                                        <p:tgtEl>
                                          <p:spTgt spid="28"/>
                                        </p:tgtEl>
                                      </p:cBhvr>
                                    </p:animEffect>
                                  </p:childTnLst>
                                </p:cTn>
                              </p:par>
                            </p:childTnLst>
                          </p:cTn>
                        </p:par>
                        <p:par>
                          <p:cTn id="45" fill="hold">
                            <p:stCondLst>
                              <p:cond delay="3000"/>
                            </p:stCondLst>
                            <p:childTnLst>
                              <p:par>
                                <p:cTn id="46" presetID="22" presetClass="entr" presetSubtype="1"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up)">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3" grpId="0"/>
      <p:bldP spid="21" grpId="0"/>
      <p:bldP spid="22" grpId="0" animBg="1"/>
      <p:bldP spid="24" grpId="0"/>
      <p:bldP spid="27" grpId="0" animBg="1"/>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的步骤六：</a:t>
            </a:r>
            <a:r>
              <a:rPr lang="zh-CN" altLang="en-US" sz="2800" b="1">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安全</a:t>
            </a:r>
            <a:endParaRPr lang="zh-CN" altLang="en-US" sz="2800" b="1"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29732" y="1105125"/>
            <a:ext cx="4647749" cy="4647749"/>
          </a:xfrm>
          <a:prstGeom prst="rect">
            <a:avLst/>
          </a:prstGeom>
        </p:spPr>
      </p:pic>
      <p:sp>
        <p:nvSpPr>
          <p:cNvPr id="20" name="矩形 19"/>
          <p:cNvSpPr/>
          <p:nvPr/>
        </p:nvSpPr>
        <p:spPr>
          <a:xfrm>
            <a:off x="7175369" y="1687832"/>
            <a:ext cx="4291662" cy="40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000">
                <a:solidFill>
                  <a:schemeClr val="accent1"/>
                </a:solidFill>
                <a:latin typeface="+mj-ea"/>
                <a:ea typeface="+mj-ea"/>
                <a:sym typeface="宋体" panose="02010600030101010101" pitchFamily="2" charset="-122"/>
              </a:rPr>
              <a:t>消除隐患，预防事故</a:t>
            </a:r>
            <a:endParaRPr lang="zh-CN" altLang="en-US" sz="2000" dirty="0">
              <a:solidFill>
                <a:schemeClr val="accent1"/>
              </a:solidFill>
              <a:latin typeface="+mj-ea"/>
              <a:ea typeface="+mj-ea"/>
              <a:sym typeface="宋体" panose="02010600030101010101" pitchFamily="2" charset="-122"/>
            </a:endParaRPr>
          </a:p>
        </p:txBody>
      </p:sp>
      <p:grpSp>
        <p:nvGrpSpPr>
          <p:cNvPr id="19" name="组合 18"/>
          <p:cNvGrpSpPr/>
          <p:nvPr/>
        </p:nvGrpSpPr>
        <p:grpSpPr>
          <a:xfrm>
            <a:off x="5809814" y="1439461"/>
            <a:ext cx="1145769" cy="892088"/>
            <a:chOff x="1000343" y="1439461"/>
            <a:chExt cx="1145769" cy="892088"/>
          </a:xfrm>
        </p:grpSpPr>
        <p:sp>
          <p:nvSpPr>
            <p:cNvPr id="21" name="箭头: 五边形 20"/>
            <p:cNvSpPr/>
            <p:nvPr/>
          </p:nvSpPr>
          <p:spPr bwMode="auto">
            <a:xfrm>
              <a:off x="1043877" y="1439461"/>
              <a:ext cx="1102235" cy="892088"/>
            </a:xfrm>
            <a:prstGeom prst="homePlate">
              <a:avLst>
                <a:gd name="adj" fmla="val 14418"/>
              </a:avLst>
            </a:prstGeom>
            <a:gradFill>
              <a:gsLst>
                <a:gs pos="61000">
                  <a:schemeClr val="tx1"/>
                </a:gs>
                <a:gs pos="0">
                  <a:srgbClr val="0082B0"/>
                </a:gs>
                <a:gs pos="100000">
                  <a:srgbClr val="005674"/>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22" name="矩形 21"/>
            <p:cNvSpPr/>
            <p:nvPr/>
          </p:nvSpPr>
          <p:spPr>
            <a:xfrm>
              <a:off x="1000343" y="1531562"/>
              <a:ext cx="1080120"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a:solidFill>
                    <a:schemeClr val="accent2"/>
                  </a:solidFill>
                  <a:latin typeface="+mj-ea"/>
                  <a:ea typeface="+mj-ea"/>
                  <a:sym typeface="宋体" panose="02010600030101010101" pitchFamily="2" charset="-122"/>
                </a:rPr>
                <a:t>安全的</a:t>
              </a:r>
              <a:r>
                <a:rPr lang="zh-CN" altLang="en-US" sz="2000" b="1" dirty="0">
                  <a:solidFill>
                    <a:schemeClr val="accent2"/>
                  </a:solidFill>
                  <a:latin typeface="+mj-ea"/>
                  <a:ea typeface="+mj-ea"/>
                  <a:sym typeface="宋体" panose="02010600030101010101" pitchFamily="2" charset="-122"/>
                </a:rPr>
                <a:t>定义</a:t>
              </a:r>
            </a:p>
          </p:txBody>
        </p:sp>
      </p:grpSp>
      <p:grpSp>
        <p:nvGrpSpPr>
          <p:cNvPr id="32" name="组合 31"/>
          <p:cNvGrpSpPr/>
          <p:nvPr/>
        </p:nvGrpSpPr>
        <p:grpSpPr>
          <a:xfrm>
            <a:off x="5809814" y="2876914"/>
            <a:ext cx="1145769" cy="892088"/>
            <a:chOff x="1000343" y="2876914"/>
            <a:chExt cx="1145769" cy="892088"/>
          </a:xfrm>
        </p:grpSpPr>
        <p:sp>
          <p:nvSpPr>
            <p:cNvPr id="23" name="箭头: 五边形 22"/>
            <p:cNvSpPr/>
            <p:nvPr/>
          </p:nvSpPr>
          <p:spPr bwMode="auto">
            <a:xfrm>
              <a:off x="1043877" y="2876914"/>
              <a:ext cx="1102235" cy="892088"/>
            </a:xfrm>
            <a:prstGeom prst="homePlate">
              <a:avLst>
                <a:gd name="adj" fmla="val 14418"/>
              </a:avLst>
            </a:prstGeom>
            <a:gradFill>
              <a:gsLst>
                <a:gs pos="60000">
                  <a:schemeClr val="bg1"/>
                </a:gs>
                <a:gs pos="0">
                  <a:srgbClr val="57D2E7"/>
                </a:gs>
                <a:gs pos="100000">
                  <a:srgbClr val="1BA8B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24" name="矩形 23"/>
            <p:cNvSpPr/>
            <p:nvPr/>
          </p:nvSpPr>
          <p:spPr>
            <a:xfrm>
              <a:off x="1000343" y="2969015"/>
              <a:ext cx="1080120"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a:solidFill>
                    <a:schemeClr val="accent2"/>
                  </a:solidFill>
                  <a:latin typeface="+mj-ea"/>
                  <a:ea typeface="+mj-ea"/>
                  <a:sym typeface="宋体" panose="02010600030101010101" pitchFamily="2" charset="-122"/>
                </a:rPr>
                <a:t>安全的分类</a:t>
              </a:r>
            </a:p>
          </p:txBody>
        </p:sp>
      </p:grpSp>
      <p:sp>
        <p:nvSpPr>
          <p:cNvPr id="25" name="矩形 24"/>
          <p:cNvSpPr/>
          <p:nvPr/>
        </p:nvSpPr>
        <p:spPr>
          <a:xfrm>
            <a:off x="7106493" y="3024503"/>
            <a:ext cx="1951863"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85750" indent="-285750" algn="just">
              <a:buFont typeface="Wingdings" panose="05000000000000000000" pitchFamily="2" charset="2"/>
              <a:buChar char="l"/>
            </a:pPr>
            <a:r>
              <a:rPr lang="zh-CN" altLang="en-US" sz="2000">
                <a:solidFill>
                  <a:schemeClr val="accent1"/>
                </a:solidFill>
                <a:latin typeface="+mj-ea"/>
                <a:ea typeface="+mj-ea"/>
                <a:sym typeface="宋体" panose="02010600030101010101" pitchFamily="2" charset="-122"/>
              </a:rPr>
              <a:t>人身安全；</a:t>
            </a:r>
          </a:p>
          <a:p>
            <a:pPr marL="285750" indent="-285750" algn="just">
              <a:buFont typeface="Wingdings" panose="05000000000000000000" pitchFamily="2" charset="2"/>
              <a:buChar char="l"/>
            </a:pPr>
            <a:r>
              <a:rPr lang="zh-CN" altLang="en-US" sz="2000">
                <a:solidFill>
                  <a:schemeClr val="accent1"/>
                </a:solidFill>
                <a:latin typeface="+mj-ea"/>
                <a:ea typeface="+mj-ea"/>
                <a:sym typeface="宋体" panose="02010600030101010101" pitchFamily="2" charset="-122"/>
              </a:rPr>
              <a:t>产品安全；</a:t>
            </a:r>
          </a:p>
        </p:txBody>
      </p:sp>
      <p:grpSp>
        <p:nvGrpSpPr>
          <p:cNvPr id="33" name="组合 32"/>
          <p:cNvGrpSpPr/>
          <p:nvPr/>
        </p:nvGrpSpPr>
        <p:grpSpPr>
          <a:xfrm>
            <a:off x="5853348" y="4497782"/>
            <a:ext cx="1102235" cy="892088"/>
            <a:chOff x="1043877" y="4497782"/>
            <a:chExt cx="1102235" cy="892088"/>
          </a:xfrm>
        </p:grpSpPr>
        <p:sp>
          <p:nvSpPr>
            <p:cNvPr id="27" name="箭头: 五边形 26"/>
            <p:cNvSpPr/>
            <p:nvPr/>
          </p:nvSpPr>
          <p:spPr bwMode="auto">
            <a:xfrm>
              <a:off x="1043877" y="4497782"/>
              <a:ext cx="1102235" cy="892088"/>
            </a:xfrm>
            <a:prstGeom prst="homePlate">
              <a:avLst>
                <a:gd name="adj" fmla="val 14418"/>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28" name="矩形 27"/>
            <p:cNvSpPr/>
            <p:nvPr/>
          </p:nvSpPr>
          <p:spPr>
            <a:xfrm>
              <a:off x="1059500" y="4589883"/>
              <a:ext cx="961806"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000" b="1">
                  <a:solidFill>
                    <a:schemeClr val="accent2"/>
                  </a:solidFill>
                  <a:latin typeface="+mj-ea"/>
                  <a:ea typeface="+mj-ea"/>
                  <a:sym typeface="宋体" panose="02010600030101010101" pitchFamily="2" charset="-122"/>
                </a:rPr>
                <a:t>安全管理作用</a:t>
              </a:r>
            </a:p>
          </p:txBody>
        </p:sp>
      </p:grpSp>
      <p:sp>
        <p:nvSpPr>
          <p:cNvPr id="29" name="矩形 28"/>
          <p:cNvSpPr/>
          <p:nvPr/>
        </p:nvSpPr>
        <p:spPr>
          <a:xfrm>
            <a:off x="7106493" y="4191876"/>
            <a:ext cx="4360538" cy="17543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员工工作安心，提高生产热情；</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生产顺利通畅，提高生产效率；</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避免经济损失，降低产品成本；</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责任到位，提高责任心；</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制度保障，临危不乱；</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顾客放心，赢得顾客满意；</a:t>
            </a:r>
          </a:p>
        </p:txBody>
      </p:sp>
      <p:sp>
        <p:nvSpPr>
          <p:cNvPr id="34" name="矩形 33"/>
          <p:cNvSpPr/>
          <p:nvPr/>
        </p:nvSpPr>
        <p:spPr>
          <a:xfrm>
            <a:off x="9095714" y="3024503"/>
            <a:ext cx="1951863" cy="7078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85750" indent="-285750" algn="just">
              <a:buFont typeface="Wingdings" panose="05000000000000000000" pitchFamily="2" charset="2"/>
              <a:buChar char="l"/>
            </a:pPr>
            <a:r>
              <a:rPr lang="zh-CN" altLang="en-US" sz="2000">
                <a:solidFill>
                  <a:schemeClr val="accent1"/>
                </a:solidFill>
                <a:latin typeface="+mj-ea"/>
                <a:ea typeface="+mj-ea"/>
                <a:sym typeface="宋体" panose="02010600030101010101" pitchFamily="2" charset="-122"/>
              </a:rPr>
              <a:t>设备安全；</a:t>
            </a:r>
          </a:p>
          <a:p>
            <a:pPr marL="285750" indent="-285750" algn="just">
              <a:buFont typeface="Wingdings" panose="05000000000000000000" pitchFamily="2" charset="2"/>
              <a:buChar char="l"/>
            </a:pPr>
            <a:r>
              <a:rPr lang="zh-CN" altLang="en-US" sz="2000">
                <a:solidFill>
                  <a:schemeClr val="accent1"/>
                </a:solidFill>
                <a:latin typeface="+mj-ea"/>
                <a:ea typeface="+mj-ea"/>
                <a:sym typeface="宋体" panose="02010600030101010101" pitchFamily="2" charset="-122"/>
              </a:rPr>
              <a:t>机密安全；</a:t>
            </a:r>
          </a:p>
        </p:txBody>
      </p:sp>
    </p:spTree>
  </p:cSld>
  <p:clrMapOvr>
    <a:masterClrMapping/>
  </p:clrMapOvr>
  <mc:AlternateContent xmlns:mc="http://schemas.openxmlformats.org/markup-compatibility/2006" xmlns:p14="http://schemas.microsoft.com/office/powerpoint/2010/main">
    <mc:Choice Requires="p14">
      <p:transition spd="slow" p14:dur="800" advTm="5767">
        <p:wipe/>
      </p:transition>
    </mc:Choice>
    <mc:Fallback xmlns="">
      <p:transition spd="slow" advTm="5767">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90"/>
                                          </p:val>
                                        </p:tav>
                                        <p:tav tm="100000">
                                          <p:val>
                                            <p:fltVal val="0"/>
                                          </p:val>
                                        </p:tav>
                                      </p:tavLst>
                                    </p:anim>
                                    <p:animEffect transition="in" filter="fade">
                                      <p:cBhvr>
                                        <p:cTn id="10" dur="400"/>
                                        <p:tgtEl>
                                          <p:spTgt spid="2"/>
                                        </p:tgtEl>
                                      </p:cBhvr>
                                    </p:animEffect>
                                  </p:childTnLst>
                                </p:cTn>
                              </p:par>
                              <p:par>
                                <p:cTn id="11" presetID="8" presetClass="emph" presetSubtype="0" fill="hold" grpId="1" nodeType="withEffect">
                                  <p:stCondLst>
                                    <p:cond delay="0"/>
                                  </p:stCondLst>
                                  <p:childTnLst>
                                    <p:animRot by="21600000">
                                      <p:cBhvr>
                                        <p:cTn id="12" dur="400" fill="hold"/>
                                        <p:tgtEl>
                                          <p:spTgt spid="2"/>
                                        </p:tgtEl>
                                        <p:attrNameLst>
                                          <p:attrName>r</p:attrName>
                                        </p:attrNameLst>
                                      </p:cBhvr>
                                    </p:animRo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0-#ppt_w/2"/>
                                          </p:val>
                                        </p:tav>
                                        <p:tav tm="100000">
                                          <p:val>
                                            <p:strVal val="#ppt_x"/>
                                          </p:val>
                                        </p:tav>
                                      </p:tavLst>
                                    </p:anim>
                                    <p:anim calcmode="lin" valueType="num">
                                      <p:cBhvr additive="base">
                                        <p:cTn id="21" dur="500" fill="hold"/>
                                        <p:tgtEl>
                                          <p:spTgt spid="19"/>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3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500" fill="hold"/>
                                        <p:tgtEl>
                                          <p:spTgt spid="20"/>
                                        </p:tgtEl>
                                        <p:attrNameLst>
                                          <p:attrName>ppt_w</p:attrName>
                                        </p:attrNameLst>
                                      </p:cBhvr>
                                      <p:tavLst>
                                        <p:tav tm="0">
                                          <p:val>
                                            <p:fltVal val="0"/>
                                          </p:val>
                                        </p:tav>
                                        <p:tav tm="100000">
                                          <p:val>
                                            <p:strVal val="#ppt_w"/>
                                          </p:val>
                                        </p:tav>
                                      </p:tavLst>
                                    </p:anim>
                                    <p:anim calcmode="lin" valueType="num">
                                      <p:cBhvr>
                                        <p:cTn id="26" dur="500" fill="hold"/>
                                        <p:tgtEl>
                                          <p:spTgt spid="20"/>
                                        </p:tgtEl>
                                        <p:attrNameLst>
                                          <p:attrName>ppt_h</p:attrName>
                                        </p:attrNameLst>
                                      </p:cBhvr>
                                      <p:tavLst>
                                        <p:tav tm="0">
                                          <p:val>
                                            <p:fltVal val="0"/>
                                          </p:val>
                                        </p:tav>
                                        <p:tav tm="100000">
                                          <p:val>
                                            <p:strVal val="#ppt_h"/>
                                          </p:val>
                                        </p:tav>
                                      </p:tavLst>
                                    </p:anim>
                                    <p:anim calcmode="lin" valueType="num">
                                      <p:cBhvr>
                                        <p:cTn id="27" dur="500" fill="hold"/>
                                        <p:tgtEl>
                                          <p:spTgt spid="20"/>
                                        </p:tgtEl>
                                        <p:attrNameLst>
                                          <p:attrName>style.rotation</p:attrName>
                                        </p:attrNameLst>
                                      </p:cBhvr>
                                      <p:tavLst>
                                        <p:tav tm="0">
                                          <p:val>
                                            <p:fltVal val="90"/>
                                          </p:val>
                                        </p:tav>
                                        <p:tav tm="100000">
                                          <p:val>
                                            <p:fltVal val="0"/>
                                          </p:val>
                                        </p:tav>
                                      </p:tavLst>
                                    </p:anim>
                                    <p:animEffect transition="in" filter="fade">
                                      <p:cBhvr>
                                        <p:cTn id="28" dur="500"/>
                                        <p:tgtEl>
                                          <p:spTgt spid="20"/>
                                        </p:tgtEl>
                                      </p:cBhvr>
                                    </p:animEffect>
                                  </p:childTnLst>
                                </p:cTn>
                              </p:par>
                            </p:childTnLst>
                          </p:cTn>
                        </p:par>
                        <p:par>
                          <p:cTn id="29" fill="hold">
                            <p:stCondLst>
                              <p:cond delay="2000"/>
                            </p:stCondLst>
                            <p:childTnLst>
                              <p:par>
                                <p:cTn id="30" presetID="2" presetClass="entr" presetSubtype="8" fill="hold" nodeType="after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fill="hold"/>
                                        <p:tgtEl>
                                          <p:spTgt spid="32"/>
                                        </p:tgtEl>
                                        <p:attrNameLst>
                                          <p:attrName>ppt_x</p:attrName>
                                        </p:attrNameLst>
                                      </p:cBhvr>
                                      <p:tavLst>
                                        <p:tav tm="0">
                                          <p:val>
                                            <p:strVal val="0-#ppt_w/2"/>
                                          </p:val>
                                        </p:tav>
                                        <p:tav tm="100000">
                                          <p:val>
                                            <p:strVal val="#ppt_x"/>
                                          </p:val>
                                        </p:tav>
                                      </p:tavLst>
                                    </p:anim>
                                    <p:anim calcmode="lin" valueType="num">
                                      <p:cBhvr additive="base">
                                        <p:cTn id="33" dur="500" fill="hold"/>
                                        <p:tgtEl>
                                          <p:spTgt spid="32"/>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anim calcmode="lin" valueType="num">
                                      <p:cBhvr>
                                        <p:cTn id="38" dur="500" fill="hold"/>
                                        <p:tgtEl>
                                          <p:spTgt spid="25"/>
                                        </p:tgtEl>
                                        <p:attrNameLst>
                                          <p:attrName>ppt_x</p:attrName>
                                        </p:attrNameLst>
                                      </p:cBhvr>
                                      <p:tavLst>
                                        <p:tav tm="0">
                                          <p:val>
                                            <p:strVal val="#ppt_x"/>
                                          </p:val>
                                        </p:tav>
                                        <p:tav tm="100000">
                                          <p:val>
                                            <p:strVal val="#ppt_x"/>
                                          </p:val>
                                        </p:tav>
                                      </p:tavLst>
                                    </p:anim>
                                    <p:anim calcmode="lin" valueType="num">
                                      <p:cBhvr>
                                        <p:cTn id="39" dur="5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anim calcmode="lin" valueType="num">
                                      <p:cBhvr>
                                        <p:cTn id="43" dur="500" fill="hold"/>
                                        <p:tgtEl>
                                          <p:spTgt spid="34"/>
                                        </p:tgtEl>
                                        <p:attrNameLst>
                                          <p:attrName>ppt_x</p:attrName>
                                        </p:attrNameLst>
                                      </p:cBhvr>
                                      <p:tavLst>
                                        <p:tav tm="0">
                                          <p:val>
                                            <p:strVal val="#ppt_x"/>
                                          </p:val>
                                        </p:tav>
                                        <p:tav tm="100000">
                                          <p:val>
                                            <p:strVal val="#ppt_x"/>
                                          </p:val>
                                        </p:tav>
                                      </p:tavLst>
                                    </p:anim>
                                    <p:anim calcmode="lin" valueType="num">
                                      <p:cBhvr>
                                        <p:cTn id="44" dur="500" fill="hold"/>
                                        <p:tgtEl>
                                          <p:spTgt spid="34"/>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500" fill="hold"/>
                                        <p:tgtEl>
                                          <p:spTgt spid="33"/>
                                        </p:tgtEl>
                                        <p:attrNameLst>
                                          <p:attrName>ppt_x</p:attrName>
                                        </p:attrNameLst>
                                      </p:cBhvr>
                                      <p:tavLst>
                                        <p:tav tm="0">
                                          <p:val>
                                            <p:strVal val="0-#ppt_w/2"/>
                                          </p:val>
                                        </p:tav>
                                        <p:tav tm="100000">
                                          <p:val>
                                            <p:strVal val="#ppt_x"/>
                                          </p:val>
                                        </p:tav>
                                      </p:tavLst>
                                    </p:anim>
                                    <p:anim calcmode="lin" valueType="num">
                                      <p:cBhvr additive="base">
                                        <p:cTn id="49" dur="500" fill="hold"/>
                                        <p:tgtEl>
                                          <p:spTgt spid="33"/>
                                        </p:tgtEl>
                                        <p:attrNameLst>
                                          <p:attrName>ppt_y</p:attrName>
                                        </p:attrNameLst>
                                      </p:cBhvr>
                                      <p:tavLst>
                                        <p:tav tm="0">
                                          <p:val>
                                            <p:strVal val="#ppt_y"/>
                                          </p:val>
                                        </p:tav>
                                        <p:tav tm="100000">
                                          <p:val>
                                            <p:strVal val="#ppt_y"/>
                                          </p:val>
                                        </p:tav>
                                      </p:tavLst>
                                    </p:anim>
                                  </p:childTnLst>
                                </p:cTn>
                              </p:par>
                            </p:childTnLst>
                          </p:cTn>
                        </p:par>
                        <p:par>
                          <p:cTn id="50" fill="hold">
                            <p:stCondLst>
                              <p:cond delay="3500"/>
                            </p:stCondLst>
                            <p:childTnLst>
                              <p:par>
                                <p:cTn id="51" presetID="22" presetClass="entr" presetSubtype="1"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childTnLst>
                          </p:cTn>
                        </p:par>
                        <p:par>
                          <p:cTn id="54" fill="hold">
                            <p:stCondLst>
                              <p:cond delay="4000"/>
                            </p:stCondLst>
                            <p:childTnLst>
                              <p:par>
                                <p:cTn id="55" presetID="14" presetClass="entr" presetSubtype="10"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randombar(horizontal)">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2" grpId="1" animBg="1"/>
      <p:bldP spid="20" grpId="0"/>
      <p:bldP spid="25" grpId="0"/>
      <p:bldP spid="29"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530"/>
          </a:xfrm>
          <a:prstGeom prst="rect">
            <a:avLst/>
          </a:prstGeom>
          <a:noFill/>
          <a:ln>
            <a:noFill/>
          </a:ln>
        </p:spPr>
        <p:txBody>
          <a:bodyPr vert="horz" wrap="square" lIns="0" tIns="0" rIns="0" bIns="0" numCol="1" anchor="t" anchorCtr="0" compatLnSpc="1">
            <a:spAutoFit/>
          </a:bodyPr>
          <a:lstStyle/>
          <a:p>
            <a:r>
              <a:rPr lang="zh-CN" altLang="en-US" sz="2800" b="1">
                <a:solidFill>
                  <a:srgbClr val="FF0000"/>
                </a:solidFill>
                <a:latin typeface="微软雅黑 Light" panose="020B0502040204020203" pitchFamily="34" charset="-122"/>
                <a:ea typeface="微软雅黑 Light" panose="020B0502040204020203" pitchFamily="34" charset="-122"/>
                <a:sym typeface="微软雅黑 Light" panose="020B0502040204020203" pitchFamily="34" charset="-122"/>
              </a:rPr>
              <a:t>目前我公司</a:t>
            </a:r>
            <a:r>
              <a:rPr lang="en-US" altLang="zh-CN" sz="2800" b="1">
                <a:solidFill>
                  <a:srgbClr val="FF0000"/>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b="1">
                <a:solidFill>
                  <a:srgbClr val="FF0000"/>
                </a:solidFill>
                <a:latin typeface="微软雅黑 Light" panose="020B0502040204020203" pitchFamily="34" charset="-122"/>
                <a:ea typeface="微软雅黑 Light" panose="020B0502040204020203" pitchFamily="34" charset="-122"/>
                <a:sym typeface="微软雅黑 Light" panose="020B0502040204020203" pitchFamily="34" charset="-122"/>
              </a:rPr>
              <a:t>管理现况</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a:t>
            </a:r>
            <a:endPar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pic>
        <p:nvPicPr>
          <p:cNvPr id="3" name="图片 2"/>
          <p:cNvPicPr>
            <a:picLocks noChangeAspect="1"/>
          </p:cNvPicPr>
          <p:nvPr>
            <p:custDataLst>
              <p:tags r:id="rId1"/>
            </p:custDataLst>
          </p:nvPr>
        </p:nvPicPr>
        <p:blipFill>
          <a:blip r:embed="rId4"/>
          <a:stretch>
            <a:fillRect/>
          </a:stretch>
        </p:blipFill>
        <p:spPr>
          <a:xfrm>
            <a:off x="913765" y="1052195"/>
            <a:ext cx="3260725" cy="2156460"/>
          </a:xfrm>
          <a:prstGeom prst="rect">
            <a:avLst/>
          </a:prstGeom>
        </p:spPr>
      </p:pic>
      <p:pic>
        <p:nvPicPr>
          <p:cNvPr id="4" name="图片 3"/>
          <p:cNvPicPr>
            <a:picLocks noChangeAspect="1"/>
          </p:cNvPicPr>
          <p:nvPr/>
        </p:nvPicPr>
        <p:blipFill>
          <a:blip r:embed="rId5"/>
          <a:stretch>
            <a:fillRect/>
          </a:stretch>
        </p:blipFill>
        <p:spPr>
          <a:xfrm>
            <a:off x="4514215" y="1055370"/>
            <a:ext cx="3066415" cy="2161540"/>
          </a:xfrm>
          <a:prstGeom prst="rect">
            <a:avLst/>
          </a:prstGeom>
        </p:spPr>
      </p:pic>
      <p:pic>
        <p:nvPicPr>
          <p:cNvPr id="5" name="图片 4"/>
          <p:cNvPicPr>
            <a:picLocks noChangeAspect="1"/>
          </p:cNvPicPr>
          <p:nvPr/>
        </p:nvPicPr>
        <p:blipFill>
          <a:blip r:embed="rId6"/>
          <a:stretch>
            <a:fillRect/>
          </a:stretch>
        </p:blipFill>
        <p:spPr>
          <a:xfrm>
            <a:off x="7898765" y="1055370"/>
            <a:ext cx="2970530" cy="2158365"/>
          </a:xfrm>
          <a:prstGeom prst="rect">
            <a:avLst/>
          </a:prstGeom>
        </p:spPr>
      </p:pic>
      <p:pic>
        <p:nvPicPr>
          <p:cNvPr id="6" name="图片 5"/>
          <p:cNvPicPr>
            <a:picLocks noChangeAspect="1"/>
          </p:cNvPicPr>
          <p:nvPr/>
        </p:nvPicPr>
        <p:blipFill>
          <a:blip r:embed="rId7"/>
          <a:stretch>
            <a:fillRect/>
          </a:stretch>
        </p:blipFill>
        <p:spPr>
          <a:xfrm>
            <a:off x="913765" y="3644265"/>
            <a:ext cx="3260090" cy="2303145"/>
          </a:xfrm>
          <a:prstGeom prst="rect">
            <a:avLst/>
          </a:prstGeom>
        </p:spPr>
      </p:pic>
      <p:pic>
        <p:nvPicPr>
          <p:cNvPr id="7" name="图片 6"/>
          <p:cNvPicPr>
            <a:picLocks noChangeAspect="1"/>
          </p:cNvPicPr>
          <p:nvPr/>
        </p:nvPicPr>
        <p:blipFill>
          <a:blip r:embed="rId8"/>
          <a:stretch>
            <a:fillRect/>
          </a:stretch>
        </p:blipFill>
        <p:spPr>
          <a:xfrm>
            <a:off x="4521200" y="3644900"/>
            <a:ext cx="3091815" cy="2254250"/>
          </a:xfrm>
          <a:prstGeom prst="rect">
            <a:avLst/>
          </a:prstGeom>
        </p:spPr>
      </p:pic>
      <p:pic>
        <p:nvPicPr>
          <p:cNvPr id="8" name="图片 7"/>
          <p:cNvPicPr>
            <a:picLocks noChangeAspect="1"/>
          </p:cNvPicPr>
          <p:nvPr/>
        </p:nvPicPr>
        <p:blipFill>
          <a:blip r:embed="rId9"/>
          <a:stretch>
            <a:fillRect/>
          </a:stretch>
        </p:blipFill>
        <p:spPr>
          <a:xfrm>
            <a:off x="7909560" y="3644265"/>
            <a:ext cx="2961005" cy="2235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2629">
        <p:wipe/>
      </p:transition>
    </mc:Choice>
    <mc:Fallback xmlns="">
      <p:transition spd="slow" advTm="2629">
        <p:wip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的步骤六：</a:t>
            </a:r>
            <a:r>
              <a:rPr lang="zh-CN" altLang="en-US" sz="2800" b="1">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安全</a:t>
            </a:r>
            <a:endParaRPr lang="zh-CN" altLang="en-US" sz="2800" b="1"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3" name="组合 2"/>
          <p:cNvGrpSpPr/>
          <p:nvPr/>
        </p:nvGrpSpPr>
        <p:grpSpPr>
          <a:xfrm>
            <a:off x="1086718" y="1102113"/>
            <a:ext cx="4623321" cy="565342"/>
            <a:chOff x="1086718" y="1102113"/>
            <a:chExt cx="4623321" cy="565342"/>
          </a:xfrm>
        </p:grpSpPr>
        <p:sp>
          <p:nvSpPr>
            <p:cNvPr id="55" name="箭头: 五边形 54"/>
            <p:cNvSpPr/>
            <p:nvPr/>
          </p:nvSpPr>
          <p:spPr bwMode="auto">
            <a:xfrm>
              <a:off x="1086718" y="1102113"/>
              <a:ext cx="4623321" cy="565342"/>
            </a:xfrm>
            <a:prstGeom prst="homePlate">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20" name="矩形 19"/>
            <p:cNvSpPr/>
            <p:nvPr/>
          </p:nvSpPr>
          <p:spPr>
            <a:xfrm>
              <a:off x="1214026" y="1146066"/>
              <a:ext cx="2940139"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400" b="1">
                  <a:solidFill>
                    <a:schemeClr val="accent2"/>
                  </a:solidFill>
                  <a:latin typeface="+mj-ea"/>
                  <a:ea typeface="+mj-ea"/>
                </a:rPr>
                <a:t>安全实施要领</a:t>
              </a:r>
              <a:endParaRPr lang="zh-CN" altLang="en-US" sz="2400" b="1" dirty="0">
                <a:solidFill>
                  <a:schemeClr val="accent2"/>
                </a:solidFill>
                <a:latin typeface="+mj-ea"/>
                <a:ea typeface="+mj-ea"/>
              </a:endParaRPr>
            </a:p>
          </p:txBody>
        </p:sp>
      </p:grpSp>
      <p:grpSp>
        <p:nvGrpSpPr>
          <p:cNvPr id="4" name="组合 3"/>
          <p:cNvGrpSpPr/>
          <p:nvPr/>
        </p:nvGrpSpPr>
        <p:grpSpPr>
          <a:xfrm>
            <a:off x="6827353" y="3879771"/>
            <a:ext cx="4623321" cy="565342"/>
            <a:chOff x="6622195" y="1102113"/>
            <a:chExt cx="4623321" cy="565342"/>
          </a:xfrm>
        </p:grpSpPr>
        <p:sp>
          <p:nvSpPr>
            <p:cNvPr id="56" name="箭头: 五边形 55"/>
            <p:cNvSpPr/>
            <p:nvPr/>
          </p:nvSpPr>
          <p:spPr bwMode="auto">
            <a:xfrm>
              <a:off x="6622195" y="1102113"/>
              <a:ext cx="4623321" cy="565342"/>
            </a:xfrm>
            <a:prstGeom prst="homePlate">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34" name="矩形 33"/>
            <p:cNvSpPr/>
            <p:nvPr/>
          </p:nvSpPr>
          <p:spPr>
            <a:xfrm>
              <a:off x="6749504" y="1173071"/>
              <a:ext cx="3232065"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400" b="1">
                  <a:solidFill>
                    <a:schemeClr val="accent2"/>
                  </a:solidFill>
                  <a:latin typeface="+mj-ea"/>
                  <a:ea typeface="+mj-ea"/>
                </a:rPr>
                <a:t>安全管理的步骤</a:t>
              </a:r>
              <a:endParaRPr lang="zh-CN" altLang="en-US" sz="2400" b="1" dirty="0">
                <a:solidFill>
                  <a:schemeClr val="accent2"/>
                </a:solidFill>
                <a:latin typeface="+mj-ea"/>
                <a:ea typeface="+mj-ea"/>
              </a:endParaRPr>
            </a:p>
          </p:txBody>
        </p:sp>
      </p:grpSp>
      <p:sp>
        <p:nvSpPr>
          <p:cNvPr id="44" name="矩形 43"/>
          <p:cNvSpPr/>
          <p:nvPr/>
        </p:nvSpPr>
        <p:spPr>
          <a:xfrm>
            <a:off x="7030094" y="4585078"/>
            <a:ext cx="3156633" cy="16312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000">
                <a:solidFill>
                  <a:schemeClr val="accent1"/>
                </a:solidFill>
                <a:latin typeface="+mj-ea"/>
                <a:ea typeface="+mj-ea"/>
              </a:rPr>
              <a:t>1）制定现场安全作业基准</a:t>
            </a:r>
            <a:endParaRPr lang="en-US" altLang="zh-CN" sz="2000">
              <a:solidFill>
                <a:schemeClr val="accent1"/>
              </a:solidFill>
              <a:latin typeface="+mj-ea"/>
              <a:ea typeface="+mj-ea"/>
            </a:endParaRPr>
          </a:p>
          <a:p>
            <a:pPr algn="just"/>
            <a:r>
              <a:rPr lang="en-US" altLang="zh-CN" sz="2000">
                <a:solidFill>
                  <a:schemeClr val="accent1"/>
                </a:solidFill>
                <a:latin typeface="+mj-ea"/>
                <a:ea typeface="+mj-ea"/>
              </a:rPr>
              <a:t>2</a:t>
            </a:r>
            <a:r>
              <a:rPr lang="zh-CN" altLang="en-US" sz="2000">
                <a:solidFill>
                  <a:schemeClr val="accent1"/>
                </a:solidFill>
                <a:latin typeface="+mj-ea"/>
                <a:ea typeface="+mj-ea"/>
              </a:rPr>
              <a:t>）规定员工的着装要求</a:t>
            </a:r>
            <a:endParaRPr lang="en-US" altLang="zh-CN" sz="2000">
              <a:solidFill>
                <a:schemeClr val="accent1"/>
              </a:solidFill>
              <a:latin typeface="+mj-ea"/>
              <a:ea typeface="+mj-ea"/>
            </a:endParaRPr>
          </a:p>
          <a:p>
            <a:pPr algn="just"/>
            <a:r>
              <a:rPr lang="en-US" altLang="zh-CN" sz="2000">
                <a:solidFill>
                  <a:schemeClr val="accent1"/>
                </a:solidFill>
                <a:latin typeface="+mj-ea"/>
                <a:ea typeface="+mj-ea"/>
              </a:rPr>
              <a:t>3</a:t>
            </a:r>
            <a:r>
              <a:rPr lang="zh-CN" altLang="en-US" sz="2000">
                <a:solidFill>
                  <a:schemeClr val="accent1"/>
                </a:solidFill>
                <a:latin typeface="+mj-ea"/>
                <a:ea typeface="+mj-ea"/>
              </a:rPr>
              <a:t>）不定期检查频率的</a:t>
            </a:r>
          </a:p>
          <a:p>
            <a:pPr algn="just"/>
            <a:r>
              <a:rPr lang="en-US" altLang="zh-CN" sz="2000">
                <a:solidFill>
                  <a:schemeClr val="accent1"/>
                </a:solidFill>
                <a:latin typeface="+mj-ea"/>
                <a:ea typeface="+mj-ea"/>
              </a:rPr>
              <a:t>4</a:t>
            </a:r>
            <a:r>
              <a:rPr lang="zh-CN" altLang="en-US" sz="2000">
                <a:solidFill>
                  <a:schemeClr val="accent1"/>
                </a:solidFill>
                <a:latin typeface="+mj-ea"/>
                <a:ea typeface="+mj-ea"/>
              </a:rPr>
              <a:t>）应急措施</a:t>
            </a:r>
          </a:p>
          <a:p>
            <a:pPr algn="just"/>
            <a:r>
              <a:rPr lang="en-US" altLang="zh-CN" sz="2000">
                <a:solidFill>
                  <a:schemeClr val="accent1"/>
                </a:solidFill>
                <a:latin typeface="+mj-ea"/>
                <a:ea typeface="+mj-ea"/>
              </a:rPr>
              <a:t>5</a:t>
            </a:r>
            <a:r>
              <a:rPr lang="zh-CN" altLang="en-US" sz="2000">
                <a:solidFill>
                  <a:schemeClr val="accent1"/>
                </a:solidFill>
                <a:latin typeface="+mj-ea"/>
                <a:ea typeface="+mj-ea"/>
              </a:rPr>
              <a:t>）日常作业管理</a:t>
            </a:r>
          </a:p>
        </p:txBody>
      </p:sp>
      <p:sp>
        <p:nvSpPr>
          <p:cNvPr id="54" name="矩形 53"/>
          <p:cNvSpPr/>
          <p:nvPr/>
        </p:nvSpPr>
        <p:spPr>
          <a:xfrm>
            <a:off x="1289057" y="1735811"/>
            <a:ext cx="4420982" cy="13234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algn="just">
              <a:buFont typeface="Wingdings" panose="05000000000000000000" pitchFamily="2" charset="2"/>
              <a:buChar char="l"/>
            </a:pPr>
            <a:r>
              <a:rPr lang="zh-CN" altLang="en-US" sz="2000">
                <a:solidFill>
                  <a:schemeClr val="accent1"/>
                </a:solidFill>
                <a:latin typeface="+mj-ea"/>
                <a:ea typeface="+mj-ea"/>
              </a:rPr>
              <a:t>建立系统的安全管理体制</a:t>
            </a:r>
          </a:p>
          <a:p>
            <a:pPr marL="342900" indent="-342900" algn="just">
              <a:buFont typeface="Wingdings" panose="05000000000000000000" pitchFamily="2" charset="2"/>
              <a:buChar char="l"/>
            </a:pPr>
            <a:r>
              <a:rPr lang="zh-CN" altLang="en-US" sz="2000">
                <a:solidFill>
                  <a:schemeClr val="accent1"/>
                </a:solidFill>
                <a:latin typeface="+mj-ea"/>
                <a:ea typeface="+mj-ea"/>
              </a:rPr>
              <a:t>重视员工的培训教育</a:t>
            </a:r>
          </a:p>
          <a:p>
            <a:pPr marL="342900" indent="-342900" algn="just">
              <a:buFont typeface="Wingdings" panose="05000000000000000000" pitchFamily="2" charset="2"/>
              <a:buChar char="l"/>
            </a:pPr>
            <a:r>
              <a:rPr lang="zh-CN" altLang="en-US" sz="2000">
                <a:solidFill>
                  <a:schemeClr val="accent1"/>
                </a:solidFill>
                <a:latin typeface="+mj-ea"/>
                <a:ea typeface="+mj-ea"/>
              </a:rPr>
              <a:t>实行现场巡视，排除隐患</a:t>
            </a:r>
          </a:p>
          <a:p>
            <a:pPr marL="342900" indent="-342900" algn="just">
              <a:buFont typeface="Wingdings" panose="05000000000000000000" pitchFamily="2" charset="2"/>
              <a:buChar char="l"/>
            </a:pPr>
            <a:r>
              <a:rPr lang="zh-CN" altLang="en-US" sz="2000">
                <a:solidFill>
                  <a:schemeClr val="accent1"/>
                </a:solidFill>
                <a:latin typeface="+mj-ea"/>
                <a:ea typeface="+mj-ea"/>
              </a:rPr>
              <a:t>创造明快、有序、安全的作业环境</a:t>
            </a:r>
            <a:endParaRPr lang="en-US" altLang="zh-CN" sz="2000">
              <a:solidFill>
                <a:schemeClr val="accent1"/>
              </a:solidFill>
              <a:latin typeface="+mj-ea"/>
              <a:ea typeface="+mj-ea"/>
            </a:endParaRPr>
          </a:p>
        </p:txBody>
      </p:sp>
      <p:pic>
        <p:nvPicPr>
          <p:cNvPr id="6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5078" y="3152448"/>
            <a:ext cx="2900506" cy="370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8621" y="428138"/>
            <a:ext cx="2243064" cy="330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advTm="4135"/>
    </mc:Choice>
    <mc:Fallback xmlns="">
      <p:transition advTm="4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up)">
                                      <p:cBhvr>
                                        <p:cTn id="12" dur="500"/>
                                        <p:tgtEl>
                                          <p:spTgt spid="54"/>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ppt_x</p:attrName>
                                        </p:attrNameLst>
                                      </p:cBhvr>
                                      <p:tavLst>
                                        <p:tav tm="0">
                                          <p:val>
                                            <p:strVal val="#ppt_x-#ppt_w*1.125000"/>
                                          </p:val>
                                        </p:tav>
                                        <p:tav tm="100000">
                                          <p:val>
                                            <p:strVal val="#ppt_x"/>
                                          </p:val>
                                        </p:tav>
                                      </p:tavLst>
                                    </p:anim>
                                    <p:animEffect transition="in" filter="wipe(right)">
                                      <p:cBhvr>
                                        <p:cTn id="17" dur="500"/>
                                        <p:tgtEl>
                                          <p:spTgt spid="4"/>
                                        </p:tgtEl>
                                      </p:cBhvr>
                                    </p:animEffect>
                                  </p:childTnLst>
                                </p:cTn>
                              </p:par>
                            </p:childTnLst>
                          </p:cTn>
                        </p:par>
                        <p:par>
                          <p:cTn id="18" fill="hold">
                            <p:stCondLst>
                              <p:cond delay="1500"/>
                            </p:stCondLst>
                            <p:childTnLst>
                              <p:par>
                                <p:cTn id="19" presetID="22" presetClass="entr" presetSubtype="1" fill="hold" grpId="0" nodeType="after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wipe(up)">
                                      <p:cBhvr>
                                        <p:cTn id="21" dur="500"/>
                                        <p:tgtEl>
                                          <p:spTgt spid="44"/>
                                        </p:tgtEl>
                                      </p:cBhvr>
                                    </p:animEffect>
                                  </p:childTnLst>
                                </p:cTn>
                              </p:par>
                              <p:par>
                                <p:cTn id="22" presetID="42" presetClass="entr" presetSubtype="0" fill="hold" nodeType="withEffect">
                                  <p:stCondLst>
                                    <p:cond delay="10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500"/>
                                        <p:tgtEl>
                                          <p:spTgt spid="60"/>
                                        </p:tgtEl>
                                      </p:cBhvr>
                                    </p:animEffect>
                                    <p:anim calcmode="lin" valueType="num">
                                      <p:cBhvr>
                                        <p:cTn id="25" dur="500" fill="hold"/>
                                        <p:tgtEl>
                                          <p:spTgt spid="60"/>
                                        </p:tgtEl>
                                        <p:attrNameLst>
                                          <p:attrName>ppt_x</p:attrName>
                                        </p:attrNameLst>
                                      </p:cBhvr>
                                      <p:tavLst>
                                        <p:tav tm="0">
                                          <p:val>
                                            <p:strVal val="#ppt_x"/>
                                          </p:val>
                                        </p:tav>
                                        <p:tav tm="100000">
                                          <p:val>
                                            <p:strVal val="#ppt_x"/>
                                          </p:val>
                                        </p:tav>
                                      </p:tavLst>
                                    </p:anim>
                                    <p:anim calcmode="lin" valueType="num">
                                      <p:cBhvr>
                                        <p:cTn id="26" dur="500" fill="hold"/>
                                        <p:tgtEl>
                                          <p:spTgt spid="60"/>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20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anim calcmode="lin" valueType="num">
                                      <p:cBhvr>
                                        <p:cTn id="30" dur="500" fill="hold"/>
                                        <p:tgtEl>
                                          <p:spTgt spid="61"/>
                                        </p:tgtEl>
                                        <p:attrNameLst>
                                          <p:attrName>ppt_x</p:attrName>
                                        </p:attrNameLst>
                                      </p:cBhvr>
                                      <p:tavLst>
                                        <p:tav tm="0">
                                          <p:val>
                                            <p:strVal val="#ppt_x"/>
                                          </p:val>
                                        </p:tav>
                                        <p:tav tm="100000">
                                          <p:val>
                                            <p:strVal val="#ppt_x"/>
                                          </p:val>
                                        </p:tav>
                                      </p:tavLst>
                                    </p:anim>
                                    <p:anim calcmode="lin" valueType="num">
                                      <p:cBhvr>
                                        <p:cTn id="31" dur="5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缺角矩形 24"/>
          <p:cNvSpPr/>
          <p:nvPr/>
        </p:nvSpPr>
        <p:spPr bwMode="auto">
          <a:xfrm>
            <a:off x="1057821" y="1271989"/>
            <a:ext cx="4605083" cy="5181347"/>
          </a:xfrm>
          <a:prstGeom prst="plaque">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的步骤六：</a:t>
            </a:r>
            <a:r>
              <a:rPr lang="zh-CN" altLang="en-US" sz="2800" b="1">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安全</a:t>
            </a:r>
            <a:endParaRPr lang="zh-CN" altLang="en-US" sz="2800" b="1"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 name="矩形 20"/>
          <p:cNvSpPr/>
          <p:nvPr/>
        </p:nvSpPr>
        <p:spPr>
          <a:xfrm>
            <a:off x="1492767" y="1804642"/>
            <a:ext cx="3801212" cy="409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algn="just">
              <a:buFont typeface="Wingdings" panose="05000000000000000000" pitchFamily="2" charset="2"/>
              <a:buChar char="l"/>
            </a:pPr>
            <a:r>
              <a:rPr lang="en-US" altLang="zh-CN" sz="2000">
                <a:solidFill>
                  <a:schemeClr val="accent1"/>
                </a:solidFill>
                <a:latin typeface="+mj-ea"/>
                <a:ea typeface="+mj-ea"/>
              </a:rPr>
              <a:t>1.</a:t>
            </a:r>
            <a:r>
              <a:rPr lang="zh-CN" altLang="en-US" sz="2000">
                <a:solidFill>
                  <a:schemeClr val="accent1"/>
                </a:solidFill>
                <a:latin typeface="+mj-ea"/>
                <a:ea typeface="+mj-ea"/>
              </a:rPr>
              <a:t>乱扔烟头</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2.</a:t>
            </a:r>
            <a:r>
              <a:rPr lang="zh-CN" altLang="en-US" sz="2000">
                <a:solidFill>
                  <a:schemeClr val="accent1"/>
                </a:solidFill>
                <a:latin typeface="+mj-ea"/>
                <a:ea typeface="+mj-ea"/>
              </a:rPr>
              <a:t>电焊无安保</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3.</a:t>
            </a:r>
            <a:r>
              <a:rPr lang="zh-CN" altLang="en-US" sz="2000">
                <a:solidFill>
                  <a:schemeClr val="accent1"/>
                </a:solidFill>
                <a:latin typeface="+mj-ea"/>
                <a:ea typeface="+mj-ea"/>
              </a:rPr>
              <a:t>电线老化</a:t>
            </a:r>
            <a:r>
              <a:rPr lang="en-US" altLang="zh-CN" sz="2000">
                <a:solidFill>
                  <a:schemeClr val="accent1"/>
                </a:solidFill>
                <a:latin typeface="+mj-ea"/>
                <a:ea typeface="+mj-ea"/>
              </a:rPr>
              <a:t>,</a:t>
            </a:r>
            <a:r>
              <a:rPr lang="zh-CN" altLang="en-US" sz="2000">
                <a:solidFill>
                  <a:schemeClr val="accent1"/>
                </a:solidFill>
                <a:latin typeface="+mj-ea"/>
                <a:ea typeface="+mj-ea"/>
              </a:rPr>
              <a:t>乱接临时线</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4.</a:t>
            </a:r>
            <a:r>
              <a:rPr lang="zh-CN" altLang="en-US" sz="2000">
                <a:solidFill>
                  <a:schemeClr val="accent1"/>
                </a:solidFill>
                <a:latin typeface="+mj-ea"/>
                <a:ea typeface="+mj-ea"/>
              </a:rPr>
              <a:t>瓦斯泄露</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5.</a:t>
            </a:r>
            <a:r>
              <a:rPr lang="zh-CN" altLang="en-US" sz="2000">
                <a:solidFill>
                  <a:schemeClr val="accent1"/>
                </a:solidFill>
                <a:latin typeface="+mj-ea"/>
                <a:ea typeface="+mj-ea"/>
              </a:rPr>
              <a:t>电器设备长期通电</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6.</a:t>
            </a:r>
            <a:r>
              <a:rPr lang="zh-CN" altLang="en-US" sz="2000">
                <a:solidFill>
                  <a:schemeClr val="accent1"/>
                </a:solidFill>
                <a:latin typeface="+mj-ea"/>
                <a:ea typeface="+mj-ea"/>
              </a:rPr>
              <a:t>电烙铁等不当使用</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7.</a:t>
            </a:r>
            <a:r>
              <a:rPr lang="zh-CN" altLang="en-US" sz="2000">
                <a:solidFill>
                  <a:schemeClr val="accent1"/>
                </a:solidFill>
                <a:latin typeface="+mj-ea"/>
                <a:ea typeface="+mj-ea"/>
              </a:rPr>
              <a:t>易燃品保管不当</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8.</a:t>
            </a:r>
            <a:r>
              <a:rPr lang="zh-CN" altLang="en-US" sz="2000">
                <a:solidFill>
                  <a:schemeClr val="accent1"/>
                </a:solidFill>
                <a:latin typeface="+mj-ea"/>
                <a:ea typeface="+mj-ea"/>
              </a:rPr>
              <a:t>避雷设施失效</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9.</a:t>
            </a:r>
            <a:r>
              <a:rPr lang="zh-CN" altLang="en-US" sz="2000">
                <a:solidFill>
                  <a:schemeClr val="accent1"/>
                </a:solidFill>
                <a:latin typeface="+mj-ea"/>
                <a:ea typeface="+mj-ea"/>
              </a:rPr>
              <a:t>消防设备无效</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10.</a:t>
            </a:r>
            <a:r>
              <a:rPr lang="zh-CN" altLang="en-US" sz="2000">
                <a:solidFill>
                  <a:schemeClr val="accent1"/>
                </a:solidFill>
                <a:latin typeface="+mj-ea"/>
                <a:ea typeface="+mj-ea"/>
              </a:rPr>
              <a:t>产品安全设施不当</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11.</a:t>
            </a:r>
            <a:r>
              <a:rPr lang="zh-CN" altLang="en-US" sz="2000">
                <a:solidFill>
                  <a:schemeClr val="accent1"/>
                </a:solidFill>
                <a:latin typeface="+mj-ea"/>
                <a:ea typeface="+mj-ea"/>
              </a:rPr>
              <a:t>危险品处铁器击火</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12.</a:t>
            </a:r>
            <a:r>
              <a:rPr lang="zh-CN" altLang="en-US" sz="2000">
                <a:solidFill>
                  <a:schemeClr val="accent1"/>
                </a:solidFill>
                <a:latin typeface="+mj-ea"/>
                <a:ea typeface="+mj-ea"/>
              </a:rPr>
              <a:t>人为破坏</a:t>
            </a:r>
            <a:r>
              <a:rPr lang="en-US" altLang="zh-CN" sz="2000">
                <a:solidFill>
                  <a:schemeClr val="accent1"/>
                </a:solidFill>
                <a:latin typeface="+mj-ea"/>
                <a:ea typeface="+mj-ea"/>
              </a:rPr>
              <a:t>;</a:t>
            </a:r>
          </a:p>
          <a:p>
            <a:pPr marL="342900" indent="-342900" algn="just">
              <a:buFont typeface="Wingdings" panose="05000000000000000000" pitchFamily="2" charset="2"/>
              <a:buChar char="l"/>
            </a:pPr>
            <a:endParaRPr lang="en-US" altLang="zh-CN" sz="2000">
              <a:solidFill>
                <a:schemeClr val="accent1"/>
              </a:solidFill>
              <a:latin typeface="+mj-ea"/>
              <a:ea typeface="+mj-ea"/>
            </a:endParaRPr>
          </a:p>
        </p:txBody>
      </p:sp>
      <p:grpSp>
        <p:nvGrpSpPr>
          <p:cNvPr id="19" name="组合 18"/>
          <p:cNvGrpSpPr/>
          <p:nvPr/>
        </p:nvGrpSpPr>
        <p:grpSpPr>
          <a:xfrm>
            <a:off x="1269178" y="1123576"/>
            <a:ext cx="4154702" cy="530496"/>
            <a:chOff x="1269178" y="1123576"/>
            <a:chExt cx="4154702" cy="530496"/>
          </a:xfrm>
        </p:grpSpPr>
        <p:sp>
          <p:nvSpPr>
            <p:cNvPr id="3" name="矩形: 圆角 2"/>
            <p:cNvSpPr/>
            <p:nvPr/>
          </p:nvSpPr>
          <p:spPr bwMode="auto">
            <a:xfrm>
              <a:off x="1269178" y="1123576"/>
              <a:ext cx="4154702" cy="530496"/>
            </a:xfrm>
            <a:prstGeom prst="roundRect">
              <a:avLst>
                <a:gd name="adj" fmla="val 7595"/>
              </a:avLst>
            </a:prstGeom>
            <a:gradFill>
              <a:gsLst>
                <a:gs pos="61000">
                  <a:schemeClr val="tx1"/>
                </a:gs>
                <a:gs pos="0">
                  <a:srgbClr val="0082B0"/>
                </a:gs>
                <a:gs pos="100000">
                  <a:srgbClr val="005674"/>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lstStyle/>
            <a:p>
              <a:pPr algn="ctr"/>
              <a:endParaRPr lang="zh-CN" altLang="en-US" sz="2000">
                <a:solidFill>
                  <a:schemeClr val="accent2"/>
                </a:solidFill>
                <a:latin typeface="+mj-ea"/>
                <a:ea typeface="+mj-ea"/>
              </a:endParaRPr>
            </a:p>
          </p:txBody>
        </p:sp>
        <p:sp>
          <p:nvSpPr>
            <p:cNvPr id="20" name="矩形 19"/>
            <p:cNvSpPr/>
            <p:nvPr/>
          </p:nvSpPr>
          <p:spPr>
            <a:xfrm>
              <a:off x="1492767" y="1157991"/>
              <a:ext cx="3876243"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400" b="1">
                  <a:solidFill>
                    <a:schemeClr val="accent2"/>
                  </a:solidFill>
                  <a:latin typeface="+mj-ea"/>
                  <a:ea typeface="+mj-ea"/>
                </a:rPr>
                <a:t>安全隐患举例</a:t>
              </a:r>
              <a:r>
                <a:rPr lang="en-US" altLang="zh-CN" sz="2400" b="1">
                  <a:solidFill>
                    <a:schemeClr val="accent2"/>
                  </a:solidFill>
                  <a:latin typeface="+mj-ea"/>
                  <a:ea typeface="+mj-ea"/>
                </a:rPr>
                <a:t>1</a:t>
              </a:r>
              <a:r>
                <a:rPr lang="zh-CN" altLang="en-US" sz="2400" b="1">
                  <a:solidFill>
                    <a:schemeClr val="accent2"/>
                  </a:solidFill>
                  <a:latin typeface="+mj-ea"/>
                  <a:ea typeface="+mj-ea"/>
                </a:rPr>
                <a:t>：火灾事故</a:t>
              </a:r>
            </a:p>
          </p:txBody>
        </p:sp>
      </p:grpSp>
      <p:sp>
        <p:nvSpPr>
          <p:cNvPr id="27" name="缺角矩形 26"/>
          <p:cNvSpPr/>
          <p:nvPr/>
        </p:nvSpPr>
        <p:spPr bwMode="auto">
          <a:xfrm>
            <a:off x="5813777" y="1271989"/>
            <a:ext cx="4605084" cy="5181348"/>
          </a:xfrm>
          <a:prstGeom prst="plaque">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nvGrpSpPr>
          <p:cNvPr id="22" name="组合 21"/>
          <p:cNvGrpSpPr/>
          <p:nvPr/>
        </p:nvGrpSpPr>
        <p:grpSpPr>
          <a:xfrm>
            <a:off x="6097851" y="1123576"/>
            <a:ext cx="4154702" cy="530496"/>
            <a:chOff x="6097851" y="1123576"/>
            <a:chExt cx="4154702" cy="530496"/>
          </a:xfrm>
        </p:grpSpPr>
        <p:sp>
          <p:nvSpPr>
            <p:cNvPr id="29" name="矩形: 圆角 28"/>
            <p:cNvSpPr/>
            <p:nvPr/>
          </p:nvSpPr>
          <p:spPr bwMode="auto">
            <a:xfrm>
              <a:off x="6097851" y="1123576"/>
              <a:ext cx="4154702" cy="530496"/>
            </a:xfrm>
            <a:prstGeom prst="roundRect">
              <a:avLst>
                <a:gd name="adj" fmla="val 7595"/>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30" name="矩形 29"/>
            <p:cNvSpPr/>
            <p:nvPr/>
          </p:nvSpPr>
          <p:spPr>
            <a:xfrm>
              <a:off x="6321440" y="1157991"/>
              <a:ext cx="3876243"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400" b="1">
                  <a:solidFill>
                    <a:schemeClr val="accent2"/>
                  </a:solidFill>
                  <a:latin typeface="+mj-ea"/>
                  <a:ea typeface="+mj-ea"/>
                </a:rPr>
                <a:t>安全隐患举例</a:t>
              </a:r>
              <a:r>
                <a:rPr lang="en-US" altLang="zh-CN" sz="2400" b="1">
                  <a:solidFill>
                    <a:schemeClr val="accent2"/>
                  </a:solidFill>
                  <a:latin typeface="+mj-ea"/>
                  <a:ea typeface="+mj-ea"/>
                </a:rPr>
                <a:t>2</a:t>
              </a:r>
              <a:r>
                <a:rPr lang="zh-CN" altLang="en-US" sz="2400" b="1">
                  <a:solidFill>
                    <a:schemeClr val="accent2"/>
                  </a:solidFill>
                  <a:latin typeface="+mj-ea"/>
                  <a:ea typeface="+mj-ea"/>
                </a:rPr>
                <a:t>：人身事故</a:t>
              </a:r>
            </a:p>
          </p:txBody>
        </p:sp>
      </p:grpSp>
      <p:sp>
        <p:nvSpPr>
          <p:cNvPr id="34" name="矩形 33"/>
          <p:cNvSpPr/>
          <p:nvPr/>
        </p:nvSpPr>
        <p:spPr>
          <a:xfrm>
            <a:off x="6357641" y="1804552"/>
            <a:ext cx="1617751" cy="40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000">
                <a:solidFill>
                  <a:schemeClr val="accent1"/>
                </a:solidFill>
                <a:latin typeface="+mj-ea"/>
                <a:ea typeface="+mj-ea"/>
                <a:sym typeface="宋体" panose="02010600030101010101" pitchFamily="2" charset="-122"/>
              </a:rPr>
              <a:t>1、操作不当</a:t>
            </a:r>
            <a:endParaRPr lang="zh-CN" altLang="en-US" sz="2000">
              <a:solidFill>
                <a:schemeClr val="accent1"/>
              </a:solidFill>
              <a:latin typeface="+mj-ea"/>
              <a:ea typeface="+mj-ea"/>
            </a:endParaRPr>
          </a:p>
        </p:txBody>
      </p:sp>
      <p:sp>
        <p:nvSpPr>
          <p:cNvPr id="35" name="矩形 34"/>
          <p:cNvSpPr/>
          <p:nvPr/>
        </p:nvSpPr>
        <p:spPr>
          <a:xfrm>
            <a:off x="6772884" y="2116439"/>
            <a:ext cx="3398244" cy="33855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1600">
                <a:solidFill>
                  <a:schemeClr val="accent1"/>
                </a:solidFill>
                <a:latin typeface="+mj-ea"/>
                <a:ea typeface="+mj-ea"/>
                <a:sym typeface="宋体" panose="02010600030101010101" pitchFamily="2" charset="-122"/>
              </a:rPr>
              <a:t>带电作业、起吊不牢、摆放不牢</a:t>
            </a:r>
          </a:p>
        </p:txBody>
      </p:sp>
      <p:sp>
        <p:nvSpPr>
          <p:cNvPr id="36" name="矩形 35"/>
          <p:cNvSpPr/>
          <p:nvPr/>
        </p:nvSpPr>
        <p:spPr>
          <a:xfrm>
            <a:off x="6357641" y="2654783"/>
            <a:ext cx="2963021" cy="40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en-US" altLang="zh-CN" sz="2000">
                <a:solidFill>
                  <a:schemeClr val="accent1"/>
                </a:solidFill>
                <a:latin typeface="+mj-ea"/>
                <a:ea typeface="+mj-ea"/>
                <a:sym typeface="宋体" panose="02010600030101010101" pitchFamily="2" charset="-122"/>
              </a:rPr>
              <a:t>2</a:t>
            </a:r>
            <a:r>
              <a:rPr lang="zh-CN" altLang="en-US" sz="2000">
                <a:solidFill>
                  <a:schemeClr val="accent1"/>
                </a:solidFill>
                <a:latin typeface="+mj-ea"/>
                <a:ea typeface="+mj-ea"/>
                <a:sym typeface="宋体" panose="02010600030101010101" pitchFamily="2" charset="-122"/>
              </a:rPr>
              <a:t>、未能安全作业</a:t>
            </a:r>
            <a:endParaRPr lang="zh-CN" altLang="en-US" sz="2000">
              <a:solidFill>
                <a:schemeClr val="accent1"/>
              </a:solidFill>
              <a:latin typeface="+mj-ea"/>
              <a:ea typeface="+mj-ea"/>
            </a:endParaRPr>
          </a:p>
        </p:txBody>
      </p:sp>
      <p:sp>
        <p:nvSpPr>
          <p:cNvPr id="37" name="矩形 36"/>
          <p:cNvSpPr/>
          <p:nvPr/>
        </p:nvSpPr>
        <p:spPr>
          <a:xfrm>
            <a:off x="6772884" y="2989311"/>
            <a:ext cx="3221749"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1600">
                <a:solidFill>
                  <a:schemeClr val="accent1"/>
                </a:solidFill>
                <a:latin typeface="+mj-ea"/>
                <a:ea typeface="+mj-ea"/>
                <a:sym typeface="宋体" panose="02010600030101010101" pitchFamily="2" charset="-122"/>
              </a:rPr>
              <a:t>带手套作业、不带帽作业、穿高跟鞋</a:t>
            </a:r>
          </a:p>
        </p:txBody>
      </p:sp>
      <p:sp>
        <p:nvSpPr>
          <p:cNvPr id="38" name="矩形 37"/>
          <p:cNvSpPr/>
          <p:nvPr/>
        </p:nvSpPr>
        <p:spPr>
          <a:xfrm>
            <a:off x="6357641" y="3692641"/>
            <a:ext cx="2963021" cy="40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en-US" altLang="zh-CN" sz="2000">
                <a:solidFill>
                  <a:schemeClr val="accent1"/>
                </a:solidFill>
                <a:latin typeface="+mj-ea"/>
                <a:ea typeface="+mj-ea"/>
                <a:sym typeface="宋体" panose="02010600030101010101" pitchFamily="2" charset="-122"/>
              </a:rPr>
              <a:t>3</a:t>
            </a:r>
            <a:r>
              <a:rPr lang="zh-CN" altLang="en-US" sz="2000">
                <a:solidFill>
                  <a:schemeClr val="accent1"/>
                </a:solidFill>
                <a:latin typeface="+mj-ea"/>
                <a:ea typeface="+mj-ea"/>
                <a:sym typeface="宋体" panose="02010600030101010101" pitchFamily="2" charset="-122"/>
              </a:rPr>
              <a:t>、机械碰伤</a:t>
            </a:r>
            <a:endParaRPr lang="zh-CN" altLang="en-US" sz="2000">
              <a:solidFill>
                <a:schemeClr val="accent1"/>
              </a:solidFill>
              <a:latin typeface="+mj-ea"/>
              <a:ea typeface="+mj-ea"/>
            </a:endParaRPr>
          </a:p>
        </p:txBody>
      </p:sp>
      <p:sp>
        <p:nvSpPr>
          <p:cNvPr id="39" name="矩形 38"/>
          <p:cNvSpPr/>
          <p:nvPr/>
        </p:nvSpPr>
        <p:spPr>
          <a:xfrm>
            <a:off x="6772884" y="4084168"/>
            <a:ext cx="3315270" cy="5847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1600" dirty="0">
                <a:solidFill>
                  <a:schemeClr val="accent1"/>
                </a:solidFill>
                <a:latin typeface="+mj-ea"/>
                <a:ea typeface="+mj-ea"/>
                <a:sym typeface="宋体" panose="02010600030101010101" pitchFamily="2" charset="-122"/>
              </a:rPr>
              <a:t>通道不畅、铁器毛刺、货物周转碰撞</a:t>
            </a:r>
          </a:p>
        </p:txBody>
      </p:sp>
      <p:sp>
        <p:nvSpPr>
          <p:cNvPr id="40" name="矩形 39"/>
          <p:cNvSpPr/>
          <p:nvPr/>
        </p:nvSpPr>
        <p:spPr>
          <a:xfrm>
            <a:off x="6357641" y="4723359"/>
            <a:ext cx="2963021" cy="13234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en-US" altLang="zh-CN" sz="2000">
                <a:solidFill>
                  <a:schemeClr val="accent1"/>
                </a:solidFill>
                <a:latin typeface="+mj-ea"/>
                <a:ea typeface="+mj-ea"/>
                <a:sym typeface="宋体" panose="02010600030101010101" pitchFamily="2" charset="-122"/>
              </a:rPr>
              <a:t>4</a:t>
            </a:r>
            <a:r>
              <a:rPr lang="zh-CN" altLang="en-US" sz="2000">
                <a:solidFill>
                  <a:schemeClr val="accent1"/>
                </a:solidFill>
                <a:latin typeface="+mj-ea"/>
                <a:ea typeface="+mj-ea"/>
                <a:sym typeface="宋体" panose="02010600030101010101" pitchFamily="2" charset="-122"/>
              </a:rPr>
              <a:t>、化学损伤</a:t>
            </a:r>
            <a:r>
              <a:rPr lang="en-US" altLang="zh-CN" sz="2000">
                <a:solidFill>
                  <a:schemeClr val="accent1"/>
                </a:solidFill>
                <a:latin typeface="+mj-ea"/>
                <a:ea typeface="+mj-ea"/>
                <a:sym typeface="宋体" panose="02010600030101010101" pitchFamily="2" charset="-122"/>
              </a:rPr>
              <a:t>;    </a:t>
            </a:r>
          </a:p>
          <a:p>
            <a:pPr algn="just"/>
            <a:r>
              <a:rPr lang="en-US" altLang="zh-CN" sz="2000">
                <a:solidFill>
                  <a:schemeClr val="accent1"/>
                </a:solidFill>
                <a:latin typeface="+mj-ea"/>
                <a:ea typeface="+mj-ea"/>
                <a:sym typeface="宋体" panose="02010600030101010101" pitchFamily="2" charset="-122"/>
              </a:rPr>
              <a:t>5</a:t>
            </a:r>
            <a:r>
              <a:rPr lang="zh-CN" altLang="en-US" sz="2000">
                <a:solidFill>
                  <a:schemeClr val="accent1"/>
                </a:solidFill>
                <a:latin typeface="+mj-ea"/>
                <a:ea typeface="+mj-ea"/>
                <a:sym typeface="宋体" panose="02010600030101010101" pitchFamily="2" charset="-122"/>
              </a:rPr>
              <a:t>、电器击伤</a:t>
            </a:r>
            <a:r>
              <a:rPr lang="en-US" altLang="zh-CN" sz="2000">
                <a:solidFill>
                  <a:schemeClr val="accent1"/>
                </a:solidFill>
                <a:latin typeface="+mj-ea"/>
                <a:ea typeface="+mj-ea"/>
                <a:sym typeface="宋体" panose="02010600030101010101" pitchFamily="2" charset="-122"/>
              </a:rPr>
              <a:t>;</a:t>
            </a:r>
          </a:p>
          <a:p>
            <a:pPr algn="just"/>
            <a:r>
              <a:rPr lang="en-US" altLang="zh-CN" sz="2000">
                <a:solidFill>
                  <a:schemeClr val="accent1"/>
                </a:solidFill>
                <a:latin typeface="+mj-ea"/>
                <a:ea typeface="+mj-ea"/>
                <a:sym typeface="宋体" panose="02010600030101010101" pitchFamily="2" charset="-122"/>
              </a:rPr>
              <a:t>6</a:t>
            </a:r>
            <a:r>
              <a:rPr lang="zh-CN" altLang="en-US" sz="2000">
                <a:solidFill>
                  <a:schemeClr val="accent1"/>
                </a:solidFill>
                <a:latin typeface="+mj-ea"/>
                <a:ea typeface="+mj-ea"/>
                <a:sym typeface="宋体" panose="02010600030101010101" pitchFamily="2" charset="-122"/>
              </a:rPr>
              <a:t>、食物中毒</a:t>
            </a:r>
            <a:r>
              <a:rPr lang="en-US" altLang="zh-CN" sz="2000">
                <a:solidFill>
                  <a:schemeClr val="accent1"/>
                </a:solidFill>
                <a:latin typeface="+mj-ea"/>
                <a:ea typeface="+mj-ea"/>
                <a:sym typeface="宋体" panose="02010600030101010101" pitchFamily="2" charset="-122"/>
              </a:rPr>
              <a:t>;</a:t>
            </a:r>
          </a:p>
          <a:p>
            <a:pPr algn="just"/>
            <a:r>
              <a:rPr lang="en-US" altLang="zh-CN" sz="2000">
                <a:solidFill>
                  <a:schemeClr val="accent1"/>
                </a:solidFill>
                <a:latin typeface="+mj-ea"/>
                <a:ea typeface="+mj-ea"/>
                <a:sym typeface="宋体" panose="02010600030101010101" pitchFamily="2" charset="-122"/>
              </a:rPr>
              <a:t>7</a:t>
            </a:r>
            <a:r>
              <a:rPr lang="zh-CN" altLang="en-US" sz="2000">
                <a:solidFill>
                  <a:schemeClr val="accent1"/>
                </a:solidFill>
                <a:latin typeface="+mj-ea"/>
                <a:ea typeface="+mj-ea"/>
                <a:sym typeface="宋体" panose="02010600030101010101" pitchFamily="2" charset="-122"/>
              </a:rPr>
              <a:t>、劳保不当</a:t>
            </a:r>
            <a:r>
              <a:rPr lang="en-US" altLang="zh-CN" sz="2000">
                <a:solidFill>
                  <a:schemeClr val="accent1"/>
                </a:solidFill>
                <a:latin typeface="+mj-ea"/>
                <a:ea typeface="+mj-ea"/>
                <a:sym typeface="宋体" panose="02010600030101010101" pitchFamily="2" charset="-122"/>
              </a:rPr>
              <a: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0" advTm="4895"/>
    </mc:Choice>
    <mc:Fallback xmlns="">
      <p:transition advTm="4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400" fill="hold"/>
                                        <p:tgtEl>
                                          <p:spTgt spid="19"/>
                                        </p:tgtEl>
                                        <p:attrNameLst>
                                          <p:attrName>ppt_w</p:attrName>
                                        </p:attrNameLst>
                                      </p:cBhvr>
                                      <p:tavLst>
                                        <p:tav tm="0">
                                          <p:val>
                                            <p:fltVal val="0"/>
                                          </p:val>
                                        </p:tav>
                                        <p:tav tm="100000">
                                          <p:val>
                                            <p:strVal val="#ppt_w"/>
                                          </p:val>
                                        </p:tav>
                                      </p:tavLst>
                                    </p:anim>
                                    <p:anim calcmode="lin" valueType="num">
                                      <p:cBhvr>
                                        <p:cTn id="8" dur="400" fill="hold"/>
                                        <p:tgtEl>
                                          <p:spTgt spid="19"/>
                                        </p:tgtEl>
                                        <p:attrNameLst>
                                          <p:attrName>ppt_h</p:attrName>
                                        </p:attrNameLst>
                                      </p:cBhvr>
                                      <p:tavLst>
                                        <p:tav tm="0">
                                          <p:val>
                                            <p:fltVal val="0"/>
                                          </p:val>
                                        </p:tav>
                                        <p:tav tm="100000">
                                          <p:val>
                                            <p:strVal val="#ppt_h"/>
                                          </p:val>
                                        </p:tav>
                                      </p:tavLst>
                                    </p:anim>
                                    <p:anim calcmode="lin" valueType="num">
                                      <p:cBhvr>
                                        <p:cTn id="9" dur="400" fill="hold"/>
                                        <p:tgtEl>
                                          <p:spTgt spid="19"/>
                                        </p:tgtEl>
                                        <p:attrNameLst>
                                          <p:attrName>style.rotation</p:attrName>
                                        </p:attrNameLst>
                                      </p:cBhvr>
                                      <p:tavLst>
                                        <p:tav tm="0">
                                          <p:val>
                                            <p:fltVal val="90"/>
                                          </p:val>
                                        </p:tav>
                                        <p:tav tm="100000">
                                          <p:val>
                                            <p:fltVal val="0"/>
                                          </p:val>
                                        </p:tav>
                                      </p:tavLst>
                                    </p:anim>
                                    <p:animEffect transition="in" filter="fade">
                                      <p:cBhvr>
                                        <p:cTn id="10" dur="400"/>
                                        <p:tgtEl>
                                          <p:spTgt spid="19"/>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up)">
                                      <p:cBhvr>
                                        <p:cTn id="14" dur="500"/>
                                        <p:tgtEl>
                                          <p:spTgt spid="2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400"/>
                                        <p:tgtEl>
                                          <p:spTgt spid="21"/>
                                        </p:tgtEl>
                                      </p:cBhvr>
                                    </p:animEffect>
                                    <p:anim calcmode="lin" valueType="num">
                                      <p:cBhvr>
                                        <p:cTn id="19" dur="400" fill="hold"/>
                                        <p:tgtEl>
                                          <p:spTgt spid="21"/>
                                        </p:tgtEl>
                                        <p:attrNameLst>
                                          <p:attrName>ppt_x</p:attrName>
                                        </p:attrNameLst>
                                      </p:cBhvr>
                                      <p:tavLst>
                                        <p:tav tm="0">
                                          <p:val>
                                            <p:strVal val="#ppt_x"/>
                                          </p:val>
                                        </p:tav>
                                        <p:tav tm="100000">
                                          <p:val>
                                            <p:strVal val="#ppt_x"/>
                                          </p:val>
                                        </p:tav>
                                      </p:tavLst>
                                    </p:anim>
                                    <p:anim calcmode="lin" valueType="num">
                                      <p:cBhvr>
                                        <p:cTn id="20" dur="4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31"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400" fill="hold"/>
                                        <p:tgtEl>
                                          <p:spTgt spid="22"/>
                                        </p:tgtEl>
                                        <p:attrNameLst>
                                          <p:attrName>ppt_w</p:attrName>
                                        </p:attrNameLst>
                                      </p:cBhvr>
                                      <p:tavLst>
                                        <p:tav tm="0">
                                          <p:val>
                                            <p:fltVal val="0"/>
                                          </p:val>
                                        </p:tav>
                                        <p:tav tm="100000">
                                          <p:val>
                                            <p:strVal val="#ppt_w"/>
                                          </p:val>
                                        </p:tav>
                                      </p:tavLst>
                                    </p:anim>
                                    <p:anim calcmode="lin" valueType="num">
                                      <p:cBhvr>
                                        <p:cTn id="25" dur="400" fill="hold"/>
                                        <p:tgtEl>
                                          <p:spTgt spid="22"/>
                                        </p:tgtEl>
                                        <p:attrNameLst>
                                          <p:attrName>ppt_h</p:attrName>
                                        </p:attrNameLst>
                                      </p:cBhvr>
                                      <p:tavLst>
                                        <p:tav tm="0">
                                          <p:val>
                                            <p:fltVal val="0"/>
                                          </p:val>
                                        </p:tav>
                                        <p:tav tm="100000">
                                          <p:val>
                                            <p:strVal val="#ppt_h"/>
                                          </p:val>
                                        </p:tav>
                                      </p:tavLst>
                                    </p:anim>
                                    <p:anim calcmode="lin" valueType="num">
                                      <p:cBhvr>
                                        <p:cTn id="26" dur="400" fill="hold"/>
                                        <p:tgtEl>
                                          <p:spTgt spid="22"/>
                                        </p:tgtEl>
                                        <p:attrNameLst>
                                          <p:attrName>style.rotation</p:attrName>
                                        </p:attrNameLst>
                                      </p:cBhvr>
                                      <p:tavLst>
                                        <p:tav tm="0">
                                          <p:val>
                                            <p:fltVal val="90"/>
                                          </p:val>
                                        </p:tav>
                                        <p:tav tm="100000">
                                          <p:val>
                                            <p:fltVal val="0"/>
                                          </p:val>
                                        </p:tav>
                                      </p:tavLst>
                                    </p:anim>
                                    <p:animEffect transition="in" filter="fade">
                                      <p:cBhvr>
                                        <p:cTn id="27" dur="400"/>
                                        <p:tgtEl>
                                          <p:spTgt spid="22"/>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anim calcmode="lin" valueType="num">
                                      <p:cBhvr>
                                        <p:cTn id="36" dur="500" fill="hold"/>
                                        <p:tgtEl>
                                          <p:spTgt spid="34"/>
                                        </p:tgtEl>
                                        <p:attrNameLst>
                                          <p:attrName>ppt_x</p:attrName>
                                        </p:attrNameLst>
                                      </p:cBhvr>
                                      <p:tavLst>
                                        <p:tav tm="0">
                                          <p:val>
                                            <p:strVal val="#ppt_x"/>
                                          </p:val>
                                        </p:tav>
                                        <p:tav tm="100000">
                                          <p:val>
                                            <p:strVal val="#ppt_x"/>
                                          </p:val>
                                        </p:tav>
                                      </p:tavLst>
                                    </p:anim>
                                    <p:anim calcmode="lin" valueType="num">
                                      <p:cBhvr>
                                        <p:cTn id="37" dur="500" fill="hold"/>
                                        <p:tgtEl>
                                          <p:spTgt spid="3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anim calcmode="lin" valueType="num">
                                      <p:cBhvr>
                                        <p:cTn id="41" dur="500" fill="hold"/>
                                        <p:tgtEl>
                                          <p:spTgt spid="35"/>
                                        </p:tgtEl>
                                        <p:attrNameLst>
                                          <p:attrName>ppt_x</p:attrName>
                                        </p:attrNameLst>
                                      </p:cBhvr>
                                      <p:tavLst>
                                        <p:tav tm="0">
                                          <p:val>
                                            <p:strVal val="#ppt_x"/>
                                          </p:val>
                                        </p:tav>
                                        <p:tav tm="100000">
                                          <p:val>
                                            <p:strVal val="#ppt_x"/>
                                          </p:val>
                                        </p:tav>
                                      </p:tavLst>
                                    </p:anim>
                                    <p:anim calcmode="lin" valueType="num">
                                      <p:cBhvr>
                                        <p:cTn id="42" dur="500" fill="hold"/>
                                        <p:tgtEl>
                                          <p:spTgt spid="3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anim calcmode="lin" valueType="num">
                                      <p:cBhvr>
                                        <p:cTn id="46" dur="500" fill="hold"/>
                                        <p:tgtEl>
                                          <p:spTgt spid="36"/>
                                        </p:tgtEl>
                                        <p:attrNameLst>
                                          <p:attrName>ppt_x</p:attrName>
                                        </p:attrNameLst>
                                      </p:cBhvr>
                                      <p:tavLst>
                                        <p:tav tm="0">
                                          <p:val>
                                            <p:strVal val="#ppt_x"/>
                                          </p:val>
                                        </p:tav>
                                        <p:tav tm="100000">
                                          <p:val>
                                            <p:strVal val="#ppt_x"/>
                                          </p:val>
                                        </p:tav>
                                      </p:tavLst>
                                    </p:anim>
                                    <p:anim calcmode="lin" valueType="num">
                                      <p:cBhvr>
                                        <p:cTn id="47" dur="500" fill="hold"/>
                                        <p:tgtEl>
                                          <p:spTgt spid="3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anim calcmode="lin" valueType="num">
                                      <p:cBhvr>
                                        <p:cTn id="51" dur="500" fill="hold"/>
                                        <p:tgtEl>
                                          <p:spTgt spid="37"/>
                                        </p:tgtEl>
                                        <p:attrNameLst>
                                          <p:attrName>ppt_x</p:attrName>
                                        </p:attrNameLst>
                                      </p:cBhvr>
                                      <p:tavLst>
                                        <p:tav tm="0">
                                          <p:val>
                                            <p:strVal val="#ppt_x"/>
                                          </p:val>
                                        </p:tav>
                                        <p:tav tm="100000">
                                          <p:val>
                                            <p:strVal val="#ppt_x"/>
                                          </p:val>
                                        </p:tav>
                                      </p:tavLst>
                                    </p:anim>
                                    <p:anim calcmode="lin" valueType="num">
                                      <p:cBhvr>
                                        <p:cTn id="52" dur="500" fill="hold"/>
                                        <p:tgtEl>
                                          <p:spTgt spid="3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anim calcmode="lin" valueType="num">
                                      <p:cBhvr>
                                        <p:cTn id="56" dur="500" fill="hold"/>
                                        <p:tgtEl>
                                          <p:spTgt spid="38"/>
                                        </p:tgtEl>
                                        <p:attrNameLst>
                                          <p:attrName>ppt_x</p:attrName>
                                        </p:attrNameLst>
                                      </p:cBhvr>
                                      <p:tavLst>
                                        <p:tav tm="0">
                                          <p:val>
                                            <p:strVal val="#ppt_x"/>
                                          </p:val>
                                        </p:tav>
                                        <p:tav tm="100000">
                                          <p:val>
                                            <p:strVal val="#ppt_x"/>
                                          </p:val>
                                        </p:tav>
                                      </p:tavLst>
                                    </p:anim>
                                    <p:anim calcmode="lin" valueType="num">
                                      <p:cBhvr>
                                        <p:cTn id="57" dur="500" fill="hold"/>
                                        <p:tgtEl>
                                          <p:spTgt spid="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500"/>
                                        <p:tgtEl>
                                          <p:spTgt spid="39"/>
                                        </p:tgtEl>
                                      </p:cBhvr>
                                    </p:animEffect>
                                    <p:anim calcmode="lin" valueType="num">
                                      <p:cBhvr>
                                        <p:cTn id="61" dur="500" fill="hold"/>
                                        <p:tgtEl>
                                          <p:spTgt spid="39"/>
                                        </p:tgtEl>
                                        <p:attrNameLst>
                                          <p:attrName>ppt_x</p:attrName>
                                        </p:attrNameLst>
                                      </p:cBhvr>
                                      <p:tavLst>
                                        <p:tav tm="0">
                                          <p:val>
                                            <p:strVal val="#ppt_x"/>
                                          </p:val>
                                        </p:tav>
                                        <p:tav tm="100000">
                                          <p:val>
                                            <p:strVal val="#ppt_x"/>
                                          </p:val>
                                        </p:tav>
                                      </p:tavLst>
                                    </p:anim>
                                    <p:anim calcmode="lin" valueType="num">
                                      <p:cBhvr>
                                        <p:cTn id="62" dur="500" fill="hold"/>
                                        <p:tgtEl>
                                          <p:spTgt spid="39"/>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anim calcmode="lin" valueType="num">
                                      <p:cBhvr>
                                        <p:cTn id="66" dur="500" fill="hold"/>
                                        <p:tgtEl>
                                          <p:spTgt spid="40"/>
                                        </p:tgtEl>
                                        <p:attrNameLst>
                                          <p:attrName>ppt_x</p:attrName>
                                        </p:attrNameLst>
                                      </p:cBhvr>
                                      <p:tavLst>
                                        <p:tav tm="0">
                                          <p:val>
                                            <p:strVal val="#ppt_x"/>
                                          </p:val>
                                        </p:tav>
                                        <p:tav tm="100000">
                                          <p:val>
                                            <p:strVal val="#ppt_x"/>
                                          </p:val>
                                        </p:tav>
                                      </p:tavLst>
                                    </p:anim>
                                    <p:anim calcmode="lin" valueType="num">
                                      <p:cBhvr>
                                        <p:cTn id="67"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1" grpId="0"/>
      <p:bldP spid="27" grpId="0" animBg="1"/>
      <p:bldP spid="34" grpId="0"/>
      <p:bldP spid="35" grpId="0"/>
      <p:bldP spid="36" grpId="0"/>
      <p:bldP spid="37" grpId="0"/>
      <p:bldP spid="38" grpId="0"/>
      <p:bldP spid="39" grpId="0"/>
      <p:bldP spid="4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缺角矩形 24"/>
          <p:cNvSpPr/>
          <p:nvPr/>
        </p:nvSpPr>
        <p:spPr bwMode="auto">
          <a:xfrm>
            <a:off x="1158532" y="1271989"/>
            <a:ext cx="4660182" cy="5361084"/>
          </a:xfrm>
          <a:prstGeom prst="plaque">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的步骤六：</a:t>
            </a:r>
            <a:r>
              <a:rPr lang="zh-CN" altLang="en-US" sz="2800" b="1">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安全</a:t>
            </a:r>
            <a:endParaRPr lang="zh-CN" altLang="en-US" sz="2800" b="1"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 name="矩形 20"/>
          <p:cNvSpPr/>
          <p:nvPr/>
        </p:nvSpPr>
        <p:spPr>
          <a:xfrm>
            <a:off x="1492767" y="1804642"/>
            <a:ext cx="3801212" cy="40934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342900" indent="-342900" algn="just">
              <a:buFont typeface="Wingdings" panose="05000000000000000000" pitchFamily="2" charset="2"/>
              <a:buChar char="l"/>
            </a:pPr>
            <a:r>
              <a:rPr lang="en-US" altLang="zh-CN" sz="2000">
                <a:solidFill>
                  <a:schemeClr val="accent1"/>
                </a:solidFill>
                <a:latin typeface="+mj-ea"/>
                <a:ea typeface="+mj-ea"/>
              </a:rPr>
              <a:t>1.</a:t>
            </a:r>
            <a:r>
              <a:rPr lang="zh-CN" altLang="en-US" sz="2000">
                <a:solidFill>
                  <a:schemeClr val="accent1"/>
                </a:solidFill>
                <a:latin typeface="+mj-ea"/>
                <a:ea typeface="+mj-ea"/>
              </a:rPr>
              <a:t>现场超量存放</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2.</a:t>
            </a:r>
            <a:r>
              <a:rPr lang="zh-CN" altLang="en-US" sz="2000">
                <a:solidFill>
                  <a:schemeClr val="accent1"/>
                </a:solidFill>
                <a:latin typeface="+mj-ea"/>
                <a:ea typeface="+mj-ea"/>
              </a:rPr>
              <a:t>使用不当</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3.</a:t>
            </a:r>
            <a:r>
              <a:rPr lang="zh-CN" altLang="en-US" sz="2000">
                <a:solidFill>
                  <a:schemeClr val="accent1"/>
                </a:solidFill>
                <a:latin typeface="+mj-ea"/>
                <a:ea typeface="+mj-ea"/>
              </a:rPr>
              <a:t>化学品库房位置不当</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4.</a:t>
            </a:r>
            <a:r>
              <a:rPr lang="zh-CN" altLang="en-US" sz="2000">
                <a:solidFill>
                  <a:schemeClr val="accent1"/>
                </a:solidFill>
                <a:latin typeface="+mj-ea"/>
                <a:ea typeface="+mj-ea"/>
              </a:rPr>
              <a:t>没有消防设施</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5.</a:t>
            </a:r>
            <a:r>
              <a:rPr lang="zh-CN" altLang="en-US" sz="2000">
                <a:solidFill>
                  <a:schemeClr val="accent1"/>
                </a:solidFill>
                <a:latin typeface="+mj-ea"/>
                <a:ea typeface="+mj-ea"/>
              </a:rPr>
              <a:t>不懂安全环境恶劣知识</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6.</a:t>
            </a:r>
            <a:r>
              <a:rPr lang="zh-CN" altLang="en-US" sz="2000">
                <a:solidFill>
                  <a:schemeClr val="accent1"/>
                </a:solidFill>
                <a:latin typeface="+mj-ea"/>
                <a:ea typeface="+mj-ea"/>
              </a:rPr>
              <a:t>库房通风</a:t>
            </a:r>
            <a:r>
              <a:rPr lang="en-US" altLang="zh-CN" sz="2000">
                <a:solidFill>
                  <a:schemeClr val="accent1"/>
                </a:solidFill>
                <a:latin typeface="+mj-ea"/>
                <a:ea typeface="+mj-ea"/>
              </a:rPr>
              <a:t>\</a:t>
            </a:r>
            <a:r>
              <a:rPr lang="zh-CN" altLang="en-US" sz="2000">
                <a:solidFill>
                  <a:schemeClr val="accent1"/>
                </a:solidFill>
                <a:latin typeface="+mj-ea"/>
                <a:ea typeface="+mj-ea"/>
              </a:rPr>
              <a:t>避光不良</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7.</a:t>
            </a:r>
            <a:r>
              <a:rPr lang="zh-CN" altLang="en-US" sz="2000">
                <a:solidFill>
                  <a:schemeClr val="accent1"/>
                </a:solidFill>
                <a:latin typeface="+mj-ea"/>
                <a:ea typeface="+mj-ea"/>
              </a:rPr>
              <a:t>库房避雷设施失灵</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8.</a:t>
            </a:r>
            <a:r>
              <a:rPr lang="zh-CN" altLang="en-US" sz="2000">
                <a:solidFill>
                  <a:schemeClr val="accent1"/>
                </a:solidFill>
                <a:latin typeface="+mj-ea"/>
                <a:ea typeface="+mj-ea"/>
              </a:rPr>
              <a:t>没有分类放置</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9.</a:t>
            </a:r>
            <a:r>
              <a:rPr lang="zh-CN" altLang="en-US" sz="2000">
                <a:solidFill>
                  <a:schemeClr val="accent1"/>
                </a:solidFill>
                <a:latin typeface="+mj-ea"/>
                <a:ea typeface="+mj-ea"/>
              </a:rPr>
              <a:t>化学品摆放不牢</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10.</a:t>
            </a:r>
            <a:r>
              <a:rPr lang="zh-CN" altLang="en-US" sz="2000">
                <a:solidFill>
                  <a:schemeClr val="accent1"/>
                </a:solidFill>
                <a:latin typeface="+mj-ea"/>
                <a:ea typeface="+mj-ea"/>
              </a:rPr>
              <a:t>表示错误</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11.</a:t>
            </a:r>
            <a:r>
              <a:rPr lang="zh-CN" altLang="en-US" sz="2000">
                <a:solidFill>
                  <a:schemeClr val="accent1"/>
                </a:solidFill>
                <a:latin typeface="+mj-ea"/>
                <a:ea typeface="+mj-ea"/>
              </a:rPr>
              <a:t>运输不当</a:t>
            </a:r>
            <a:r>
              <a:rPr lang="en-US" altLang="zh-CN" sz="2000">
                <a:solidFill>
                  <a:schemeClr val="accent1"/>
                </a:solidFill>
                <a:latin typeface="+mj-ea"/>
                <a:ea typeface="+mj-ea"/>
              </a:rPr>
              <a:t>;</a:t>
            </a:r>
          </a:p>
          <a:p>
            <a:pPr marL="342900" indent="-342900" algn="just">
              <a:buFont typeface="Wingdings" panose="05000000000000000000" pitchFamily="2" charset="2"/>
              <a:buChar char="l"/>
            </a:pPr>
            <a:r>
              <a:rPr lang="en-US" altLang="zh-CN" sz="2000">
                <a:solidFill>
                  <a:schemeClr val="accent1"/>
                </a:solidFill>
                <a:latin typeface="+mj-ea"/>
                <a:ea typeface="+mj-ea"/>
              </a:rPr>
              <a:t>12.</a:t>
            </a:r>
            <a:r>
              <a:rPr lang="zh-CN" altLang="en-US" sz="2000">
                <a:solidFill>
                  <a:schemeClr val="accent1"/>
                </a:solidFill>
                <a:latin typeface="+mj-ea"/>
                <a:ea typeface="+mj-ea"/>
              </a:rPr>
              <a:t>人为破坏</a:t>
            </a:r>
            <a:r>
              <a:rPr lang="en-US" altLang="zh-CN" sz="2000">
                <a:solidFill>
                  <a:schemeClr val="accent1"/>
                </a:solidFill>
                <a:latin typeface="+mj-ea"/>
                <a:ea typeface="+mj-ea"/>
              </a:rPr>
              <a:t>;</a:t>
            </a:r>
          </a:p>
          <a:p>
            <a:pPr algn="just"/>
            <a:endParaRPr lang="en-US" altLang="zh-CN" sz="2000">
              <a:solidFill>
                <a:schemeClr val="accent1"/>
              </a:solidFill>
              <a:latin typeface="+mj-ea"/>
              <a:ea typeface="+mj-ea"/>
            </a:endParaRPr>
          </a:p>
        </p:txBody>
      </p:sp>
      <p:grpSp>
        <p:nvGrpSpPr>
          <p:cNvPr id="4" name="组合 3"/>
          <p:cNvGrpSpPr/>
          <p:nvPr/>
        </p:nvGrpSpPr>
        <p:grpSpPr>
          <a:xfrm>
            <a:off x="1158532" y="1123576"/>
            <a:ext cx="4375994" cy="530496"/>
            <a:chOff x="1158532" y="1123576"/>
            <a:chExt cx="4375994" cy="530496"/>
          </a:xfrm>
        </p:grpSpPr>
        <p:sp>
          <p:nvSpPr>
            <p:cNvPr id="3" name="矩形: 圆角 2"/>
            <p:cNvSpPr/>
            <p:nvPr/>
          </p:nvSpPr>
          <p:spPr bwMode="auto">
            <a:xfrm>
              <a:off x="1158532" y="1123576"/>
              <a:ext cx="4375994" cy="530496"/>
            </a:xfrm>
            <a:prstGeom prst="roundRect">
              <a:avLst>
                <a:gd name="adj" fmla="val 7595"/>
              </a:avLst>
            </a:prstGeom>
            <a:gradFill>
              <a:gsLst>
                <a:gs pos="57000">
                  <a:schemeClr val="tx2"/>
                </a:gs>
                <a:gs pos="0">
                  <a:srgbClr val="FFCB6D"/>
                </a:gs>
                <a:gs pos="100000">
                  <a:srgbClr val="FAA100"/>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20" name="矩形 19"/>
            <p:cNvSpPr/>
            <p:nvPr/>
          </p:nvSpPr>
          <p:spPr>
            <a:xfrm>
              <a:off x="1329700" y="1157991"/>
              <a:ext cx="4099832"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400" b="1">
                  <a:solidFill>
                    <a:schemeClr val="accent2"/>
                  </a:solidFill>
                  <a:latin typeface="+mj-ea"/>
                  <a:ea typeface="+mj-ea"/>
                </a:rPr>
                <a:t>事故隐患举例</a:t>
              </a:r>
              <a:r>
                <a:rPr lang="en-US" altLang="zh-CN" sz="2400" b="1">
                  <a:solidFill>
                    <a:schemeClr val="accent2"/>
                  </a:solidFill>
                  <a:latin typeface="+mj-ea"/>
                  <a:ea typeface="+mj-ea"/>
                </a:rPr>
                <a:t>3</a:t>
              </a:r>
              <a:r>
                <a:rPr lang="zh-CN" altLang="en-US" sz="2400" b="1">
                  <a:solidFill>
                    <a:schemeClr val="accent2"/>
                  </a:solidFill>
                  <a:latin typeface="+mj-ea"/>
                  <a:ea typeface="+mj-ea"/>
                </a:rPr>
                <a:t>：化学品保管</a:t>
              </a:r>
            </a:p>
          </p:txBody>
        </p:sp>
      </p:grpSp>
      <p:sp>
        <p:nvSpPr>
          <p:cNvPr id="27" name="缺角矩形 26"/>
          <p:cNvSpPr/>
          <p:nvPr/>
        </p:nvSpPr>
        <p:spPr bwMode="auto">
          <a:xfrm>
            <a:off x="5875323" y="1271988"/>
            <a:ext cx="4599758" cy="5361085"/>
          </a:xfrm>
          <a:prstGeom prst="plaque">
            <a:avLst/>
          </a:prstGeom>
          <a:solidFill>
            <a:schemeClr val="accent2"/>
          </a:solidFill>
          <a:ln w="9525" cap="flat" cmpd="sng" algn="ctr">
            <a:solidFill>
              <a:schemeClr val="accent1">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nvGrpSpPr>
          <p:cNvPr id="5" name="组合 4"/>
          <p:cNvGrpSpPr/>
          <p:nvPr/>
        </p:nvGrpSpPr>
        <p:grpSpPr>
          <a:xfrm>
            <a:off x="5987205" y="1123576"/>
            <a:ext cx="4375994" cy="530496"/>
            <a:chOff x="5987205" y="1123576"/>
            <a:chExt cx="4375994" cy="530496"/>
          </a:xfrm>
        </p:grpSpPr>
        <p:sp>
          <p:nvSpPr>
            <p:cNvPr id="29" name="矩形: 圆角 28"/>
            <p:cNvSpPr/>
            <p:nvPr/>
          </p:nvSpPr>
          <p:spPr bwMode="auto">
            <a:xfrm>
              <a:off x="5987205" y="1123576"/>
              <a:ext cx="4375994" cy="530496"/>
            </a:xfrm>
            <a:prstGeom prst="roundRect">
              <a:avLst>
                <a:gd name="adj" fmla="val 7595"/>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30" name="矩形 29"/>
            <p:cNvSpPr/>
            <p:nvPr/>
          </p:nvSpPr>
          <p:spPr>
            <a:xfrm>
              <a:off x="6321440" y="1157991"/>
              <a:ext cx="3876243"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400" b="1">
                  <a:solidFill>
                    <a:schemeClr val="accent2"/>
                  </a:solidFill>
                  <a:latin typeface="+mj-ea"/>
                  <a:ea typeface="+mj-ea"/>
                </a:rPr>
                <a:t>安全隐患举例</a:t>
              </a:r>
              <a:r>
                <a:rPr lang="en-US" altLang="zh-CN" sz="2400" b="1">
                  <a:solidFill>
                    <a:schemeClr val="accent2"/>
                  </a:solidFill>
                  <a:latin typeface="+mj-ea"/>
                  <a:ea typeface="+mj-ea"/>
                </a:rPr>
                <a:t>4</a:t>
              </a:r>
              <a:r>
                <a:rPr lang="zh-CN" altLang="en-US" sz="2400" b="1">
                  <a:solidFill>
                    <a:schemeClr val="accent2"/>
                  </a:solidFill>
                  <a:latin typeface="+mj-ea"/>
                  <a:ea typeface="+mj-ea"/>
                </a:rPr>
                <a:t>：保密安全</a:t>
              </a:r>
            </a:p>
          </p:txBody>
        </p:sp>
      </p:grpSp>
      <p:sp>
        <p:nvSpPr>
          <p:cNvPr id="34" name="矩形 33"/>
          <p:cNvSpPr/>
          <p:nvPr/>
        </p:nvSpPr>
        <p:spPr>
          <a:xfrm>
            <a:off x="6357641" y="1804552"/>
            <a:ext cx="2963021" cy="40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2000" b="1">
                <a:solidFill>
                  <a:schemeClr val="accent1"/>
                </a:solidFill>
                <a:latin typeface="+mj-ea"/>
                <a:ea typeface="+mj-ea"/>
                <a:sym typeface="宋体" panose="02010600030101010101" pitchFamily="2" charset="-122"/>
              </a:rPr>
              <a:t>1、保密工作分类</a:t>
            </a:r>
            <a:endParaRPr lang="zh-CN" altLang="en-US" sz="2000" b="1">
              <a:solidFill>
                <a:schemeClr val="accent1"/>
              </a:solidFill>
              <a:latin typeface="+mj-ea"/>
              <a:ea typeface="+mj-ea"/>
            </a:endParaRPr>
          </a:p>
        </p:txBody>
      </p:sp>
      <p:sp>
        <p:nvSpPr>
          <p:cNvPr id="35" name="矩形 34"/>
          <p:cNvSpPr/>
          <p:nvPr/>
        </p:nvSpPr>
        <p:spPr>
          <a:xfrm>
            <a:off x="6357641" y="2217285"/>
            <a:ext cx="3813487" cy="13234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zh-CN" altLang="en-US" sz="1600" b="1">
                <a:solidFill>
                  <a:schemeClr val="accent1"/>
                </a:solidFill>
                <a:latin typeface="+mj-ea"/>
                <a:ea typeface="+mj-ea"/>
                <a:sym typeface="宋体" panose="02010600030101010101" pitchFamily="2" charset="-122"/>
              </a:rPr>
              <a:t>商业机密</a:t>
            </a:r>
            <a:r>
              <a:rPr lang="en-US" altLang="zh-CN" sz="1600">
                <a:solidFill>
                  <a:schemeClr val="accent1"/>
                </a:solidFill>
                <a:latin typeface="+mj-ea"/>
                <a:ea typeface="+mj-ea"/>
                <a:sym typeface="宋体" panose="02010600030101010101" pitchFamily="2" charset="-122"/>
              </a:rPr>
              <a:t>—</a:t>
            </a:r>
            <a:r>
              <a:rPr lang="zh-CN" altLang="en-US" sz="1600">
                <a:solidFill>
                  <a:schemeClr val="accent1"/>
                </a:solidFill>
                <a:latin typeface="+mj-ea"/>
                <a:ea typeface="+mj-ea"/>
                <a:sym typeface="宋体" panose="02010600030101010101" pitchFamily="2" charset="-122"/>
              </a:rPr>
              <a:t>客户、成本、投标要点、</a:t>
            </a:r>
          </a:p>
          <a:p>
            <a:pPr algn="just"/>
            <a:r>
              <a:rPr lang="zh-CN" altLang="en-US" sz="1600" b="1">
                <a:solidFill>
                  <a:schemeClr val="accent1"/>
                </a:solidFill>
                <a:latin typeface="+mj-ea"/>
                <a:ea typeface="+mj-ea"/>
                <a:sym typeface="宋体" panose="02010600030101010101" pitchFamily="2" charset="-122"/>
              </a:rPr>
              <a:t>产品机密</a:t>
            </a:r>
            <a:r>
              <a:rPr lang="en-US" altLang="zh-CN" sz="1600">
                <a:solidFill>
                  <a:schemeClr val="accent1"/>
                </a:solidFill>
                <a:latin typeface="+mj-ea"/>
                <a:ea typeface="+mj-ea"/>
                <a:sym typeface="宋体" panose="02010600030101010101" pitchFamily="2" charset="-122"/>
              </a:rPr>
              <a:t>—</a:t>
            </a:r>
            <a:r>
              <a:rPr lang="zh-CN" altLang="en-US" sz="1600">
                <a:solidFill>
                  <a:schemeClr val="accent1"/>
                </a:solidFill>
                <a:latin typeface="+mj-ea"/>
                <a:ea typeface="+mj-ea"/>
                <a:sym typeface="宋体" panose="02010600030101010101" pitchFamily="2" charset="-122"/>
              </a:rPr>
              <a:t>核心技术、核心工艺、技术诀窍</a:t>
            </a:r>
          </a:p>
          <a:p>
            <a:pPr algn="just"/>
            <a:r>
              <a:rPr lang="zh-CN" altLang="en-US" sz="1600" b="1">
                <a:solidFill>
                  <a:schemeClr val="accent1"/>
                </a:solidFill>
                <a:latin typeface="+mj-ea"/>
                <a:ea typeface="+mj-ea"/>
                <a:sym typeface="宋体" panose="02010600030101010101" pitchFamily="2" charset="-122"/>
              </a:rPr>
              <a:t>信息机密</a:t>
            </a:r>
            <a:r>
              <a:rPr lang="en-US" altLang="zh-CN" sz="1600">
                <a:solidFill>
                  <a:schemeClr val="accent1"/>
                </a:solidFill>
                <a:latin typeface="+mj-ea"/>
                <a:ea typeface="+mj-ea"/>
                <a:sym typeface="宋体" panose="02010600030101010101" pitchFamily="2" charset="-122"/>
              </a:rPr>
              <a:t>—</a:t>
            </a:r>
            <a:r>
              <a:rPr lang="zh-CN" altLang="en-US" sz="1600">
                <a:solidFill>
                  <a:schemeClr val="accent1"/>
                </a:solidFill>
                <a:latin typeface="+mj-ea"/>
                <a:ea typeface="+mj-ea"/>
                <a:sym typeface="宋体" panose="02010600030101010101" pitchFamily="2" charset="-122"/>
              </a:rPr>
              <a:t>技术情报、竟业动向、采购信息 </a:t>
            </a:r>
          </a:p>
        </p:txBody>
      </p:sp>
      <p:sp>
        <p:nvSpPr>
          <p:cNvPr id="51" name="矩形 50"/>
          <p:cNvSpPr/>
          <p:nvPr/>
        </p:nvSpPr>
        <p:spPr>
          <a:xfrm>
            <a:off x="6357641" y="3697520"/>
            <a:ext cx="2963021" cy="40011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just"/>
            <a:r>
              <a:rPr lang="en-US" altLang="zh-CN" sz="2000" b="1">
                <a:solidFill>
                  <a:schemeClr val="accent1"/>
                </a:solidFill>
                <a:latin typeface="+mj-ea"/>
                <a:ea typeface="+mj-ea"/>
                <a:sym typeface="宋体" panose="02010600030101010101" pitchFamily="2" charset="-122"/>
              </a:rPr>
              <a:t>2.</a:t>
            </a:r>
            <a:r>
              <a:rPr lang="zh-CN" altLang="en-US" sz="2000" b="1">
                <a:solidFill>
                  <a:schemeClr val="accent1"/>
                </a:solidFill>
                <a:latin typeface="+mj-ea"/>
                <a:ea typeface="+mj-ea"/>
                <a:sym typeface="宋体" panose="02010600030101010101" pitchFamily="2" charset="-122"/>
              </a:rPr>
              <a:t>避免办法</a:t>
            </a:r>
            <a:endParaRPr lang="zh-CN" altLang="en-US" sz="2000" b="1">
              <a:solidFill>
                <a:schemeClr val="accent1"/>
              </a:solidFill>
              <a:latin typeface="+mj-ea"/>
              <a:ea typeface="+mj-ea"/>
            </a:endParaRPr>
          </a:p>
        </p:txBody>
      </p:sp>
      <p:sp>
        <p:nvSpPr>
          <p:cNvPr id="52" name="矩形 51"/>
          <p:cNvSpPr/>
          <p:nvPr/>
        </p:nvSpPr>
        <p:spPr>
          <a:xfrm>
            <a:off x="6357641" y="4110253"/>
            <a:ext cx="3813487" cy="2031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确定保密范围；</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专利保护；</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减少知情人员数量；</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建立保密制度；</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加强资料、信息管理；</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签定竟业禁止协议；</a:t>
            </a:r>
          </a:p>
          <a:p>
            <a:pPr marL="285750" indent="-285750" algn="just">
              <a:buFont typeface="Wingdings" panose="05000000000000000000" pitchFamily="2" charset="2"/>
              <a:buChar char="l"/>
            </a:pPr>
            <a:r>
              <a:rPr lang="zh-CN" altLang="en-US">
                <a:solidFill>
                  <a:schemeClr val="accent1"/>
                </a:solidFill>
                <a:latin typeface="+mj-ea"/>
                <a:ea typeface="+mj-ea"/>
                <a:sym typeface="宋体" panose="02010600030101010101" pitchFamily="2" charset="-122"/>
              </a:rPr>
              <a:t>违者诉诸法律； </a:t>
            </a:r>
          </a:p>
        </p:txBody>
      </p:sp>
    </p:spTree>
  </p:cSld>
  <p:clrMapOvr>
    <a:masterClrMapping/>
  </p:clrMapOvr>
  <mc:AlternateContent xmlns:mc="http://schemas.openxmlformats.org/markup-compatibility/2006" xmlns:p14="http://schemas.microsoft.com/office/powerpoint/2010/main">
    <mc:Choice Requires="p14">
      <p:transition p14:dur="0" advTm="3607"/>
    </mc:Choice>
    <mc:Fallback xmlns="">
      <p:transition advTm="3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400" fill="hold"/>
                                        <p:tgtEl>
                                          <p:spTgt spid="4"/>
                                        </p:tgtEl>
                                        <p:attrNameLst>
                                          <p:attrName>ppt_w</p:attrName>
                                        </p:attrNameLst>
                                      </p:cBhvr>
                                      <p:tavLst>
                                        <p:tav tm="0">
                                          <p:val>
                                            <p:fltVal val="0"/>
                                          </p:val>
                                        </p:tav>
                                        <p:tav tm="100000">
                                          <p:val>
                                            <p:strVal val="#ppt_w"/>
                                          </p:val>
                                        </p:tav>
                                      </p:tavLst>
                                    </p:anim>
                                    <p:anim calcmode="lin" valueType="num">
                                      <p:cBhvr>
                                        <p:cTn id="8" dur="400" fill="hold"/>
                                        <p:tgtEl>
                                          <p:spTgt spid="4"/>
                                        </p:tgtEl>
                                        <p:attrNameLst>
                                          <p:attrName>ppt_h</p:attrName>
                                        </p:attrNameLst>
                                      </p:cBhvr>
                                      <p:tavLst>
                                        <p:tav tm="0">
                                          <p:val>
                                            <p:fltVal val="0"/>
                                          </p:val>
                                        </p:tav>
                                        <p:tav tm="100000">
                                          <p:val>
                                            <p:strVal val="#ppt_h"/>
                                          </p:val>
                                        </p:tav>
                                      </p:tavLst>
                                    </p:anim>
                                    <p:anim calcmode="lin" valueType="num">
                                      <p:cBhvr>
                                        <p:cTn id="9" dur="400" fill="hold"/>
                                        <p:tgtEl>
                                          <p:spTgt spid="4"/>
                                        </p:tgtEl>
                                        <p:attrNameLst>
                                          <p:attrName>style.rotation</p:attrName>
                                        </p:attrNameLst>
                                      </p:cBhvr>
                                      <p:tavLst>
                                        <p:tav tm="0">
                                          <p:val>
                                            <p:fltVal val="90"/>
                                          </p:val>
                                        </p:tav>
                                        <p:tav tm="100000">
                                          <p:val>
                                            <p:fltVal val="0"/>
                                          </p:val>
                                        </p:tav>
                                      </p:tavLst>
                                    </p:anim>
                                    <p:animEffect transition="in" filter="fade">
                                      <p:cBhvr>
                                        <p:cTn id="10" dur="400"/>
                                        <p:tgtEl>
                                          <p:spTgt spid="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up)">
                                      <p:cBhvr>
                                        <p:cTn id="14" dur="500"/>
                                        <p:tgtEl>
                                          <p:spTgt spid="2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anim calcmode="lin" valueType="num">
                                      <p:cBhvr>
                                        <p:cTn id="19" dur="500" fill="hold"/>
                                        <p:tgtEl>
                                          <p:spTgt spid="21"/>
                                        </p:tgtEl>
                                        <p:attrNameLst>
                                          <p:attrName>ppt_x</p:attrName>
                                        </p:attrNameLst>
                                      </p:cBhvr>
                                      <p:tavLst>
                                        <p:tav tm="0">
                                          <p:val>
                                            <p:strVal val="#ppt_x"/>
                                          </p:val>
                                        </p:tav>
                                        <p:tav tm="100000">
                                          <p:val>
                                            <p:strVal val="#ppt_x"/>
                                          </p:val>
                                        </p:tav>
                                      </p:tavLst>
                                    </p:anim>
                                    <p:anim calcmode="lin" valueType="num">
                                      <p:cBhvr>
                                        <p:cTn id="20" dur="5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3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400" fill="hold"/>
                                        <p:tgtEl>
                                          <p:spTgt spid="5"/>
                                        </p:tgtEl>
                                        <p:attrNameLst>
                                          <p:attrName>ppt_w</p:attrName>
                                        </p:attrNameLst>
                                      </p:cBhvr>
                                      <p:tavLst>
                                        <p:tav tm="0">
                                          <p:val>
                                            <p:fltVal val="0"/>
                                          </p:val>
                                        </p:tav>
                                        <p:tav tm="100000">
                                          <p:val>
                                            <p:strVal val="#ppt_w"/>
                                          </p:val>
                                        </p:tav>
                                      </p:tavLst>
                                    </p:anim>
                                    <p:anim calcmode="lin" valueType="num">
                                      <p:cBhvr>
                                        <p:cTn id="25" dur="400" fill="hold"/>
                                        <p:tgtEl>
                                          <p:spTgt spid="5"/>
                                        </p:tgtEl>
                                        <p:attrNameLst>
                                          <p:attrName>ppt_h</p:attrName>
                                        </p:attrNameLst>
                                      </p:cBhvr>
                                      <p:tavLst>
                                        <p:tav tm="0">
                                          <p:val>
                                            <p:fltVal val="0"/>
                                          </p:val>
                                        </p:tav>
                                        <p:tav tm="100000">
                                          <p:val>
                                            <p:strVal val="#ppt_h"/>
                                          </p:val>
                                        </p:tav>
                                      </p:tavLst>
                                    </p:anim>
                                    <p:anim calcmode="lin" valueType="num">
                                      <p:cBhvr>
                                        <p:cTn id="26" dur="400" fill="hold"/>
                                        <p:tgtEl>
                                          <p:spTgt spid="5"/>
                                        </p:tgtEl>
                                        <p:attrNameLst>
                                          <p:attrName>style.rotation</p:attrName>
                                        </p:attrNameLst>
                                      </p:cBhvr>
                                      <p:tavLst>
                                        <p:tav tm="0">
                                          <p:val>
                                            <p:fltVal val="90"/>
                                          </p:val>
                                        </p:tav>
                                        <p:tav tm="100000">
                                          <p:val>
                                            <p:fltVal val="0"/>
                                          </p:val>
                                        </p:tav>
                                      </p:tavLst>
                                    </p:anim>
                                    <p:animEffect transition="in" filter="fade">
                                      <p:cBhvr>
                                        <p:cTn id="27" dur="400"/>
                                        <p:tgtEl>
                                          <p:spTgt spid="5"/>
                                        </p:tgtEl>
                                      </p:cBhvr>
                                    </p:animEffect>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anim calcmode="lin" valueType="num">
                                      <p:cBhvr>
                                        <p:cTn id="36" dur="500" fill="hold"/>
                                        <p:tgtEl>
                                          <p:spTgt spid="34"/>
                                        </p:tgtEl>
                                        <p:attrNameLst>
                                          <p:attrName>ppt_x</p:attrName>
                                        </p:attrNameLst>
                                      </p:cBhvr>
                                      <p:tavLst>
                                        <p:tav tm="0">
                                          <p:val>
                                            <p:strVal val="#ppt_x"/>
                                          </p:val>
                                        </p:tav>
                                        <p:tav tm="100000">
                                          <p:val>
                                            <p:strVal val="#ppt_x"/>
                                          </p:val>
                                        </p:tav>
                                      </p:tavLst>
                                    </p:anim>
                                    <p:anim calcmode="lin" valueType="num">
                                      <p:cBhvr>
                                        <p:cTn id="37" dur="500" fill="hold"/>
                                        <p:tgtEl>
                                          <p:spTgt spid="3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anim calcmode="lin" valueType="num">
                                      <p:cBhvr>
                                        <p:cTn id="41" dur="500" fill="hold"/>
                                        <p:tgtEl>
                                          <p:spTgt spid="35"/>
                                        </p:tgtEl>
                                        <p:attrNameLst>
                                          <p:attrName>ppt_x</p:attrName>
                                        </p:attrNameLst>
                                      </p:cBhvr>
                                      <p:tavLst>
                                        <p:tav tm="0">
                                          <p:val>
                                            <p:strVal val="#ppt_x"/>
                                          </p:val>
                                        </p:tav>
                                        <p:tav tm="100000">
                                          <p:val>
                                            <p:strVal val="#ppt_x"/>
                                          </p:val>
                                        </p:tav>
                                      </p:tavLst>
                                    </p:anim>
                                    <p:anim calcmode="lin" valueType="num">
                                      <p:cBhvr>
                                        <p:cTn id="42" dur="500" fill="hold"/>
                                        <p:tgtEl>
                                          <p:spTgt spid="3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anim calcmode="lin" valueType="num">
                                      <p:cBhvr>
                                        <p:cTn id="46" dur="500" fill="hold"/>
                                        <p:tgtEl>
                                          <p:spTgt spid="51"/>
                                        </p:tgtEl>
                                        <p:attrNameLst>
                                          <p:attrName>ppt_x</p:attrName>
                                        </p:attrNameLst>
                                      </p:cBhvr>
                                      <p:tavLst>
                                        <p:tav tm="0">
                                          <p:val>
                                            <p:strVal val="#ppt_x"/>
                                          </p:val>
                                        </p:tav>
                                        <p:tav tm="100000">
                                          <p:val>
                                            <p:strVal val="#ppt_x"/>
                                          </p:val>
                                        </p:tav>
                                      </p:tavLst>
                                    </p:anim>
                                    <p:anim calcmode="lin" valueType="num">
                                      <p:cBhvr>
                                        <p:cTn id="47" dur="500" fill="hold"/>
                                        <p:tgtEl>
                                          <p:spTgt spid="5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anim calcmode="lin" valueType="num">
                                      <p:cBhvr>
                                        <p:cTn id="51" dur="500" fill="hold"/>
                                        <p:tgtEl>
                                          <p:spTgt spid="52"/>
                                        </p:tgtEl>
                                        <p:attrNameLst>
                                          <p:attrName>ppt_x</p:attrName>
                                        </p:attrNameLst>
                                      </p:cBhvr>
                                      <p:tavLst>
                                        <p:tav tm="0">
                                          <p:val>
                                            <p:strVal val="#ppt_x"/>
                                          </p:val>
                                        </p:tav>
                                        <p:tav tm="100000">
                                          <p:val>
                                            <p:strVal val="#ppt_x"/>
                                          </p:val>
                                        </p:tav>
                                      </p:tavLst>
                                    </p:anim>
                                    <p:anim calcmode="lin" valueType="num">
                                      <p:cBhvr>
                                        <p:cTn id="52" dur="5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1" grpId="0"/>
      <p:bldP spid="27" grpId="0" animBg="1"/>
      <p:bldP spid="34" grpId="0"/>
      <p:bldP spid="35" grpId="0"/>
      <p:bldP spid="51" grpId="0"/>
      <p:bldP spid="5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95000"/>
          </a:schemeClr>
        </a:solidFill>
        <a:effectLst/>
      </p:bgPr>
    </p:bg>
    <p:spTree>
      <p:nvGrpSpPr>
        <p:cNvPr id="1" name=""/>
        <p:cNvGrpSpPr/>
        <p:nvPr/>
      </p:nvGrpSpPr>
      <p:grpSpPr>
        <a:xfrm>
          <a:off x="0" y="0"/>
          <a:ext cx="0" cy="0"/>
          <a:chOff x="0" y="0"/>
          <a:chExt cx="0" cy="0"/>
        </a:xfrm>
      </p:grpSpPr>
      <p:sp>
        <p:nvSpPr>
          <p:cNvPr id="62" name="矩形 61"/>
          <p:cNvSpPr/>
          <p:nvPr/>
        </p:nvSpPr>
        <p:spPr>
          <a:xfrm>
            <a:off x="1208025" y="4147295"/>
            <a:ext cx="9858908" cy="1107996"/>
          </a:xfrm>
          <a:prstGeom prst="rect">
            <a:avLst/>
          </a:prstGeom>
          <a:noFill/>
          <a:ln>
            <a:noFill/>
          </a:ln>
        </p:spPr>
        <p:txBody>
          <a:bodyPr vert="horz" wrap="square" lIns="0" tIns="0" rIns="0" bIns="0" numCol="1" anchor="t" anchorCtr="0" compatLnSpc="1">
            <a:spAutoFit/>
          </a:bodyPr>
          <a:lstStyle/>
          <a:p>
            <a:pPr lvl="0"/>
            <a:r>
              <a:rPr lang="en-US" altLang="zh-CN" sz="7200" b="1">
                <a:solidFill>
                  <a:srgbClr val="3D3D3D"/>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7200" b="1">
                <a:solidFill>
                  <a:srgbClr val="3D3D3D"/>
                </a:solidFill>
                <a:latin typeface="微软雅黑 Light" panose="020B0502040204020203" pitchFamily="34" charset="-122"/>
                <a:ea typeface="微软雅黑 Light" panose="020B0502040204020203" pitchFamily="34" charset="-122"/>
                <a:sym typeface="微软雅黑 Light" panose="020B0502040204020203" pitchFamily="34" charset="-122"/>
              </a:rPr>
              <a:t>推进的方法步骤</a:t>
            </a:r>
          </a:p>
        </p:txBody>
      </p:sp>
      <p:sp>
        <p:nvSpPr>
          <p:cNvPr id="16" name="TextBox 66"/>
          <p:cNvSpPr txBox="1"/>
          <p:nvPr/>
        </p:nvSpPr>
        <p:spPr>
          <a:xfrm>
            <a:off x="1511832" y="5331194"/>
            <a:ext cx="1752548" cy="369332"/>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pPr algn="just"/>
            <a:r>
              <a:rPr lang="en-US" altLang="zh-CN" sz="1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1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管理的精髓</a:t>
            </a:r>
          </a:p>
        </p:txBody>
      </p:sp>
      <p:sp>
        <p:nvSpPr>
          <p:cNvPr id="17" name="Freeform 21"/>
          <p:cNvSpPr>
            <a:spLocks noEditPoints="1"/>
          </p:cNvSpPr>
          <p:nvPr/>
        </p:nvSpPr>
        <p:spPr bwMode="auto">
          <a:xfrm>
            <a:off x="1208025" y="5367260"/>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vert="horz" wrap="square" lIns="91440" tIns="45720" rIns="91440" bIns="45720" numCol="1" anchor="t" anchorCtr="0" compatLnSpc="1"/>
          <a:lstStyle/>
          <a:p>
            <a:endParaRPr lang="zh-CN" altLang="en-US" sz="14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 name="TextBox 15"/>
          <p:cNvSpPr txBox="1"/>
          <p:nvPr/>
        </p:nvSpPr>
        <p:spPr>
          <a:xfrm>
            <a:off x="4009942" y="5333961"/>
            <a:ext cx="2121363" cy="369332"/>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r>
              <a:rPr lang="en-US" altLang="zh-CN" sz="1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1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管理的实施原则</a:t>
            </a:r>
          </a:p>
        </p:txBody>
      </p:sp>
      <p:sp>
        <p:nvSpPr>
          <p:cNvPr id="20" name="Freeform 22"/>
          <p:cNvSpPr>
            <a:spLocks noEditPoints="1"/>
          </p:cNvSpPr>
          <p:nvPr/>
        </p:nvSpPr>
        <p:spPr bwMode="auto">
          <a:xfrm>
            <a:off x="3690627" y="5372567"/>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1"/>
          </a:solidFill>
          <a:ln>
            <a:noFill/>
          </a:ln>
        </p:spPr>
        <p:txBody>
          <a:bodyPr vert="horz" wrap="square" lIns="91440" tIns="45720" rIns="91440" bIns="45720" numCol="1" anchor="t" anchorCtr="0" compatLnSpc="1"/>
          <a:lstStyle/>
          <a:p>
            <a:endParaRPr lang="zh-CN" altLang="en-US" sz="14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 name="TextBox 15"/>
          <p:cNvSpPr txBox="1"/>
          <p:nvPr/>
        </p:nvSpPr>
        <p:spPr>
          <a:xfrm>
            <a:off x="1511825" y="5777890"/>
            <a:ext cx="2035553" cy="369332"/>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r>
              <a:rPr lang="en-US" altLang="zh-CN" sz="1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1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管理各阶段主旨</a:t>
            </a:r>
          </a:p>
        </p:txBody>
      </p:sp>
      <p:sp>
        <p:nvSpPr>
          <p:cNvPr id="22" name="Freeform 22"/>
          <p:cNvSpPr>
            <a:spLocks noEditPoints="1"/>
          </p:cNvSpPr>
          <p:nvPr/>
        </p:nvSpPr>
        <p:spPr bwMode="auto">
          <a:xfrm>
            <a:off x="1214735" y="5843801"/>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1"/>
          </a:solidFill>
          <a:ln>
            <a:noFill/>
          </a:ln>
        </p:spPr>
        <p:txBody>
          <a:bodyPr vert="horz" wrap="square" lIns="91440" tIns="45720" rIns="91440" bIns="45720" numCol="1" anchor="t" anchorCtr="0" compatLnSpc="1"/>
          <a:lstStyle/>
          <a:p>
            <a:endParaRPr lang="zh-CN" altLang="en-US" sz="14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 name="TextBox 66"/>
          <p:cNvSpPr txBox="1"/>
          <p:nvPr/>
        </p:nvSpPr>
        <p:spPr>
          <a:xfrm>
            <a:off x="3985791" y="5782143"/>
            <a:ext cx="1893871" cy="369332"/>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pPr algn="just"/>
            <a:r>
              <a:rPr lang="en-US" altLang="zh-CN" sz="1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1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管理工作推进</a:t>
            </a:r>
          </a:p>
        </p:txBody>
      </p:sp>
      <p:sp>
        <p:nvSpPr>
          <p:cNvPr id="24" name="Freeform 22"/>
          <p:cNvSpPr>
            <a:spLocks noEditPoints="1"/>
          </p:cNvSpPr>
          <p:nvPr/>
        </p:nvSpPr>
        <p:spPr bwMode="auto">
          <a:xfrm>
            <a:off x="3688701" y="5848054"/>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1"/>
          </a:solidFill>
          <a:ln>
            <a:noFill/>
          </a:ln>
        </p:spPr>
        <p:txBody>
          <a:bodyPr vert="horz" wrap="square" lIns="91440" tIns="45720" rIns="91440" bIns="45720" numCol="1" anchor="t" anchorCtr="0" compatLnSpc="1"/>
          <a:lstStyle/>
          <a:p>
            <a:endParaRPr lang="zh-CN" altLang="en-US" sz="14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28" name="组合 27"/>
          <p:cNvGrpSpPr/>
          <p:nvPr/>
        </p:nvGrpSpPr>
        <p:grpSpPr>
          <a:xfrm>
            <a:off x="-2381" y="756598"/>
            <a:ext cx="12203906" cy="3201428"/>
            <a:chOff x="-2381" y="756598"/>
            <a:chExt cx="12203906" cy="3201428"/>
          </a:xfrm>
        </p:grpSpPr>
        <p:sp>
          <p:nvSpPr>
            <p:cNvPr id="29" name="TextBox 13"/>
            <p:cNvSpPr txBox="1">
              <a:spLocks noChangeArrowheads="1"/>
            </p:cNvSpPr>
            <p:nvPr/>
          </p:nvSpPr>
          <p:spPr bwMode="auto">
            <a:xfrm>
              <a:off x="1479426" y="3128564"/>
              <a:ext cx="117068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eaLnBrk="0" hangingPunct="0">
                <a:defRPr>
                  <a:solidFill>
                    <a:schemeClr val="tx1"/>
                  </a:solidFill>
                  <a:latin typeface="Calibri" panose="020F0502020204030204" pitchFamily="34" charset="0"/>
                  <a:ea typeface="宋体" panose="02010600030101010101" pitchFamily="2" charset="-122"/>
                </a:defRPr>
              </a:lvl1pPr>
              <a:lvl2pPr marL="742950" indent="-285750" defTabSz="1216025" eaLnBrk="0" hangingPunct="0">
                <a:defRPr>
                  <a:solidFill>
                    <a:schemeClr val="tx1"/>
                  </a:solidFill>
                  <a:latin typeface="Calibri" panose="020F0502020204030204" pitchFamily="34" charset="0"/>
                  <a:ea typeface="宋体" panose="02010600030101010101" pitchFamily="2" charset="-122"/>
                </a:defRPr>
              </a:lvl2pPr>
              <a:lvl3pPr marL="1143000" indent="-228600" defTabSz="1216025" eaLnBrk="0" hangingPunct="0">
                <a:defRPr>
                  <a:solidFill>
                    <a:schemeClr val="tx1"/>
                  </a:solidFill>
                  <a:latin typeface="Calibri" panose="020F0502020204030204" pitchFamily="34" charset="0"/>
                  <a:ea typeface="宋体" panose="02010600030101010101" pitchFamily="2" charset="-122"/>
                </a:defRPr>
              </a:lvl3pPr>
              <a:lvl4pPr marL="1600200" indent="-228600" defTabSz="1216025" eaLnBrk="0" hangingPunct="0">
                <a:defRPr>
                  <a:solidFill>
                    <a:schemeClr val="tx1"/>
                  </a:solidFill>
                  <a:latin typeface="Calibri" panose="020F0502020204030204" pitchFamily="34" charset="0"/>
                  <a:ea typeface="宋体" panose="02010600030101010101" pitchFamily="2" charset="-122"/>
                </a:defRPr>
              </a:lvl4pPr>
              <a:lvl5pPr marL="2057400" indent="-228600" defTabSz="1216025" eaLnBrk="0" hangingPunct="0">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1216025"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en-US" altLang="zh-CN" sz="2800" b="0" i="0" u="none" strike="noStrike" kern="1200" cap="none" spc="0" normalizeH="0" baseline="0" noProof="0">
                  <a:ln>
                    <a:noFill/>
                  </a:ln>
                  <a:solidFill>
                    <a:srgbClr val="FFFFFF"/>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rPr>
                <a:t>Part</a:t>
              </a:r>
            </a:p>
          </p:txBody>
        </p:sp>
        <p:sp>
          <p:nvSpPr>
            <p:cNvPr id="30" name="矩形 29"/>
            <p:cNvSpPr/>
            <p:nvPr/>
          </p:nvSpPr>
          <p:spPr bwMode="auto">
            <a:xfrm>
              <a:off x="-2381" y="756598"/>
              <a:ext cx="12194382" cy="3175000"/>
            </a:xfrm>
            <a:prstGeom prst="rect">
              <a:avLst/>
            </a:prstGeom>
            <a:solidFill>
              <a:srgbClr val="184CB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853" y="783026"/>
              <a:ext cx="3264406" cy="3175000"/>
            </a:xfrm>
            <a:prstGeom prst="rect">
              <a:avLst/>
            </a:prstGeom>
          </p:spPr>
        </p:pic>
        <p:sp>
          <p:nvSpPr>
            <p:cNvPr id="32" name="矩形 31"/>
            <p:cNvSpPr/>
            <p:nvPr/>
          </p:nvSpPr>
          <p:spPr bwMode="auto">
            <a:xfrm flipH="1">
              <a:off x="4762" y="762218"/>
              <a:ext cx="12196763" cy="3175000"/>
            </a:xfrm>
            <a:prstGeom prst="rect">
              <a:avLst/>
            </a:prstGeom>
            <a:gradFill>
              <a:gsLst>
                <a:gs pos="0">
                  <a:schemeClr val="tx1"/>
                </a:gs>
                <a:gs pos="100000">
                  <a:schemeClr val="bg1">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dirty="0">
                <a:solidFill>
                  <a:prstClr val="white"/>
                </a:solidFill>
                <a:latin typeface="Helvetica"/>
                <a:ea typeface="微软雅黑 Light" panose="020B0502040204020203" pitchFamily="34" charset="-122"/>
              </a:endParaRPr>
            </a:p>
          </p:txBody>
        </p:sp>
      </p:grpSp>
      <p:sp>
        <p:nvSpPr>
          <p:cNvPr id="33" name="Rectangle 37"/>
          <p:cNvSpPr>
            <a:spLocks noChangeArrowheads="1"/>
          </p:cNvSpPr>
          <p:nvPr/>
        </p:nvSpPr>
        <p:spPr bwMode="auto">
          <a:xfrm>
            <a:off x="6681034" y="764663"/>
            <a:ext cx="3449638" cy="3175000"/>
          </a:xfrm>
          <a:prstGeom prst="rect">
            <a:avLst/>
          </a:prstGeom>
          <a:gradFill>
            <a:gsLst>
              <a:gs pos="70000">
                <a:schemeClr val="bg2"/>
              </a:gs>
              <a:gs pos="0">
                <a:srgbClr val="FEA67E"/>
              </a:gs>
              <a:gs pos="100000">
                <a:srgbClr val="FD6F2F"/>
              </a:gs>
            </a:gsLst>
            <a:lin ang="5400000" scaled="1"/>
          </a:gra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endParaRPr kumimoji="0" lang="id-ID" altLang="en-US" sz="2000" b="0" i="0" u="none" strike="noStrike" kern="1200" cap="none" spc="0" normalizeH="0" baseline="0" noProof="0">
              <a:ln>
                <a:noFill/>
              </a:ln>
              <a:solidFill>
                <a:srgbClr val="FFFFFF"/>
              </a:solidFill>
              <a:effectLst/>
              <a:uLnTx/>
              <a:uFillTx/>
              <a:latin typeface="微软雅黑 Light" panose="020B0502040204020203" pitchFamily="34" charset="-122"/>
              <a:ea typeface="微软雅黑 Light" panose="020B0502040204020203" pitchFamily="34" charset="-122"/>
              <a:cs typeface="+mn-cs"/>
              <a:sym typeface="微软雅黑 Light" panose="020B0502040204020203" pitchFamily="34" charset="-122"/>
            </a:endParaRPr>
          </a:p>
        </p:txBody>
      </p:sp>
      <p:sp>
        <p:nvSpPr>
          <p:cNvPr id="34" name="矩形 33"/>
          <p:cNvSpPr>
            <a:spLocks noChangeArrowheads="1"/>
          </p:cNvSpPr>
          <p:nvPr/>
        </p:nvSpPr>
        <p:spPr bwMode="auto">
          <a:xfrm>
            <a:off x="7350637" y="543158"/>
            <a:ext cx="2420937" cy="367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pitchFamily="34" charset="0"/>
                <a:ea typeface="宋体" panose="02010600030101010101" pitchFamily="2" charset="-122"/>
              </a:defRPr>
            </a:lvl1pPr>
            <a:lvl2pPr marL="742950" indent="-285750" defTabSz="1216025" eaLnBrk="0" hangingPunct="0">
              <a:defRPr>
                <a:solidFill>
                  <a:schemeClr val="tx1"/>
                </a:solidFill>
                <a:latin typeface="Calibri" panose="020F0502020204030204" pitchFamily="34" charset="0"/>
                <a:ea typeface="宋体" panose="02010600030101010101" pitchFamily="2" charset="-122"/>
              </a:defRPr>
            </a:lvl2pPr>
            <a:lvl3pPr marL="1143000" indent="-228600" defTabSz="1216025" eaLnBrk="0" hangingPunct="0">
              <a:defRPr>
                <a:solidFill>
                  <a:schemeClr val="tx1"/>
                </a:solidFill>
                <a:latin typeface="Calibri" panose="020F0502020204030204" pitchFamily="34" charset="0"/>
                <a:ea typeface="宋体" panose="02010600030101010101" pitchFamily="2" charset="-122"/>
              </a:defRPr>
            </a:lvl3pPr>
            <a:lvl4pPr marL="1600200" indent="-228600" defTabSz="1216025" eaLnBrk="0" hangingPunct="0">
              <a:defRPr>
                <a:solidFill>
                  <a:schemeClr val="tx1"/>
                </a:solidFill>
                <a:latin typeface="Calibri" panose="020F0502020204030204" pitchFamily="34" charset="0"/>
                <a:ea typeface="宋体" panose="02010600030101010101" pitchFamily="2" charset="-122"/>
              </a:defRPr>
            </a:lvl4pPr>
            <a:lvl5pPr marL="2057400" indent="-228600" defTabSz="1216025" eaLnBrk="0" hangingPunct="0">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ctr" defTabSz="1216025"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en-US" altLang="zh-CN" sz="23900" b="0" i="0" u="none" strike="noStrike" kern="1200" cap="none" spc="0" normalizeH="0" baseline="0" noProof="0" dirty="0">
                <a:ln>
                  <a:noFill/>
                </a:ln>
                <a:solidFill>
                  <a:srgbClr val="FFFFFF"/>
                </a:solidFill>
                <a:effectLst/>
                <a:uLnTx/>
                <a:uFillTx/>
                <a:latin typeface="Impact" panose="020B0806030902050204" pitchFamily="34" charset="0"/>
                <a:ea typeface="微软雅黑 Light" panose="020B0502040204020203" pitchFamily="34" charset="-122"/>
                <a:cs typeface="+mn-cs"/>
                <a:sym typeface="微软雅黑 Light" panose="020B0502040204020203" pitchFamily="34" charset="-122"/>
              </a:rPr>
              <a:t>3</a:t>
            </a:r>
          </a:p>
        </p:txBody>
      </p:sp>
    </p:spTree>
  </p:cSld>
  <p:clrMapOvr>
    <a:masterClrMapping/>
  </p:clrMapOvr>
  <p:transition spd="slow" advTm="465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62"/>
                                        </p:tgtEl>
                                        <p:attrNameLst>
                                          <p:attrName>style.visibility</p:attrName>
                                        </p:attrNameLst>
                                      </p:cBhvr>
                                      <p:to>
                                        <p:strVal val="visible"/>
                                      </p:to>
                                    </p:set>
                                    <p:anim by="(-#ppt_w*2)" calcmode="lin" valueType="num">
                                      <p:cBhvr rctx="PPT">
                                        <p:cTn id="7" dur="200" autoRev="1" fill="hold">
                                          <p:stCondLst>
                                            <p:cond delay="0"/>
                                          </p:stCondLst>
                                        </p:cTn>
                                        <p:tgtEl>
                                          <p:spTgt spid="62"/>
                                        </p:tgtEl>
                                        <p:attrNameLst>
                                          <p:attrName>ppt_w</p:attrName>
                                        </p:attrNameLst>
                                      </p:cBhvr>
                                    </p:anim>
                                    <p:anim by="(#ppt_w*0.50)" calcmode="lin" valueType="num">
                                      <p:cBhvr>
                                        <p:cTn id="8" dur="200" decel="50000" autoRev="1" fill="hold">
                                          <p:stCondLst>
                                            <p:cond delay="0"/>
                                          </p:stCondLst>
                                        </p:cTn>
                                        <p:tgtEl>
                                          <p:spTgt spid="62"/>
                                        </p:tgtEl>
                                        <p:attrNameLst>
                                          <p:attrName>ppt_x</p:attrName>
                                        </p:attrNameLst>
                                      </p:cBhvr>
                                    </p:anim>
                                    <p:anim from="(-#ppt_h/2)" to="(#ppt_y)" calcmode="lin" valueType="num">
                                      <p:cBhvr>
                                        <p:cTn id="9" dur="400" fill="hold">
                                          <p:stCondLst>
                                            <p:cond delay="0"/>
                                          </p:stCondLst>
                                        </p:cTn>
                                        <p:tgtEl>
                                          <p:spTgt spid="62"/>
                                        </p:tgtEl>
                                        <p:attrNameLst>
                                          <p:attrName>ppt_y</p:attrName>
                                        </p:attrNameLst>
                                      </p:cBhvr>
                                    </p:anim>
                                    <p:animRot by="21600000">
                                      <p:cBhvr>
                                        <p:cTn id="10" dur="400" fill="hold">
                                          <p:stCondLst>
                                            <p:cond delay="0"/>
                                          </p:stCondLst>
                                        </p:cTn>
                                        <p:tgtEl>
                                          <p:spTgt spid="62"/>
                                        </p:tgtEl>
                                        <p:attrNameLst>
                                          <p:attrName>r</p:attrName>
                                        </p:attrNameLst>
                                      </p:cBhvr>
                                    </p:animRot>
                                  </p:childTnLst>
                                </p:cTn>
                              </p:par>
                            </p:childTnLst>
                          </p:cTn>
                        </p:par>
                        <p:par>
                          <p:cTn id="11" fill="hold">
                            <p:stCondLst>
                              <p:cond delay="720"/>
                            </p:stCondLst>
                            <p:childTnLst>
                              <p:par>
                                <p:cTn id="12" presetID="53" presetClass="entr" presetSubtype="16"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400" fill="hold"/>
                                        <p:tgtEl>
                                          <p:spTgt spid="17"/>
                                        </p:tgtEl>
                                        <p:attrNameLst>
                                          <p:attrName>ppt_w</p:attrName>
                                        </p:attrNameLst>
                                      </p:cBhvr>
                                      <p:tavLst>
                                        <p:tav tm="0">
                                          <p:val>
                                            <p:fltVal val="0"/>
                                          </p:val>
                                        </p:tav>
                                        <p:tav tm="100000">
                                          <p:val>
                                            <p:strVal val="#ppt_w"/>
                                          </p:val>
                                        </p:tav>
                                      </p:tavLst>
                                    </p:anim>
                                    <p:anim calcmode="lin" valueType="num">
                                      <p:cBhvr>
                                        <p:cTn id="15" dur="400" fill="hold"/>
                                        <p:tgtEl>
                                          <p:spTgt spid="17"/>
                                        </p:tgtEl>
                                        <p:attrNameLst>
                                          <p:attrName>ppt_h</p:attrName>
                                        </p:attrNameLst>
                                      </p:cBhvr>
                                      <p:tavLst>
                                        <p:tav tm="0">
                                          <p:val>
                                            <p:fltVal val="0"/>
                                          </p:val>
                                        </p:tav>
                                        <p:tav tm="100000">
                                          <p:val>
                                            <p:strVal val="#ppt_h"/>
                                          </p:val>
                                        </p:tav>
                                      </p:tavLst>
                                    </p:anim>
                                    <p:animEffect transition="in" filter="fade">
                                      <p:cBhvr>
                                        <p:cTn id="16" dur="400"/>
                                        <p:tgtEl>
                                          <p:spTgt spid="17"/>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400" fill="hold"/>
                                        <p:tgtEl>
                                          <p:spTgt spid="20"/>
                                        </p:tgtEl>
                                        <p:attrNameLst>
                                          <p:attrName>ppt_w</p:attrName>
                                        </p:attrNameLst>
                                      </p:cBhvr>
                                      <p:tavLst>
                                        <p:tav tm="0">
                                          <p:val>
                                            <p:fltVal val="0"/>
                                          </p:val>
                                        </p:tav>
                                        <p:tav tm="100000">
                                          <p:val>
                                            <p:strVal val="#ppt_w"/>
                                          </p:val>
                                        </p:tav>
                                      </p:tavLst>
                                    </p:anim>
                                    <p:anim calcmode="lin" valueType="num">
                                      <p:cBhvr>
                                        <p:cTn id="20" dur="400" fill="hold"/>
                                        <p:tgtEl>
                                          <p:spTgt spid="20"/>
                                        </p:tgtEl>
                                        <p:attrNameLst>
                                          <p:attrName>ppt_h</p:attrName>
                                        </p:attrNameLst>
                                      </p:cBhvr>
                                      <p:tavLst>
                                        <p:tav tm="0">
                                          <p:val>
                                            <p:fltVal val="0"/>
                                          </p:val>
                                        </p:tav>
                                        <p:tav tm="100000">
                                          <p:val>
                                            <p:strVal val="#ppt_h"/>
                                          </p:val>
                                        </p:tav>
                                      </p:tavLst>
                                    </p:anim>
                                    <p:animEffect transition="in" filter="fade">
                                      <p:cBhvr>
                                        <p:cTn id="21" dur="400"/>
                                        <p:tgtEl>
                                          <p:spTgt spid="2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400" fill="hold"/>
                                        <p:tgtEl>
                                          <p:spTgt spid="22"/>
                                        </p:tgtEl>
                                        <p:attrNameLst>
                                          <p:attrName>ppt_w</p:attrName>
                                        </p:attrNameLst>
                                      </p:cBhvr>
                                      <p:tavLst>
                                        <p:tav tm="0">
                                          <p:val>
                                            <p:fltVal val="0"/>
                                          </p:val>
                                        </p:tav>
                                        <p:tav tm="100000">
                                          <p:val>
                                            <p:strVal val="#ppt_w"/>
                                          </p:val>
                                        </p:tav>
                                      </p:tavLst>
                                    </p:anim>
                                    <p:anim calcmode="lin" valueType="num">
                                      <p:cBhvr>
                                        <p:cTn id="25" dur="400" fill="hold"/>
                                        <p:tgtEl>
                                          <p:spTgt spid="22"/>
                                        </p:tgtEl>
                                        <p:attrNameLst>
                                          <p:attrName>ppt_h</p:attrName>
                                        </p:attrNameLst>
                                      </p:cBhvr>
                                      <p:tavLst>
                                        <p:tav tm="0">
                                          <p:val>
                                            <p:fltVal val="0"/>
                                          </p:val>
                                        </p:tav>
                                        <p:tav tm="100000">
                                          <p:val>
                                            <p:strVal val="#ppt_h"/>
                                          </p:val>
                                        </p:tav>
                                      </p:tavLst>
                                    </p:anim>
                                    <p:animEffect transition="in" filter="fade">
                                      <p:cBhvr>
                                        <p:cTn id="26" dur="400"/>
                                        <p:tgtEl>
                                          <p:spTgt spid="2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400" fill="hold"/>
                                        <p:tgtEl>
                                          <p:spTgt spid="24"/>
                                        </p:tgtEl>
                                        <p:attrNameLst>
                                          <p:attrName>ppt_w</p:attrName>
                                        </p:attrNameLst>
                                      </p:cBhvr>
                                      <p:tavLst>
                                        <p:tav tm="0">
                                          <p:val>
                                            <p:fltVal val="0"/>
                                          </p:val>
                                        </p:tav>
                                        <p:tav tm="100000">
                                          <p:val>
                                            <p:strVal val="#ppt_w"/>
                                          </p:val>
                                        </p:tav>
                                      </p:tavLst>
                                    </p:anim>
                                    <p:anim calcmode="lin" valueType="num">
                                      <p:cBhvr>
                                        <p:cTn id="30" dur="400" fill="hold"/>
                                        <p:tgtEl>
                                          <p:spTgt spid="24"/>
                                        </p:tgtEl>
                                        <p:attrNameLst>
                                          <p:attrName>ppt_h</p:attrName>
                                        </p:attrNameLst>
                                      </p:cBhvr>
                                      <p:tavLst>
                                        <p:tav tm="0">
                                          <p:val>
                                            <p:fltVal val="0"/>
                                          </p:val>
                                        </p:tav>
                                        <p:tav tm="100000">
                                          <p:val>
                                            <p:strVal val="#ppt_h"/>
                                          </p:val>
                                        </p:tav>
                                      </p:tavLst>
                                    </p:anim>
                                    <p:animEffect transition="in" filter="fade">
                                      <p:cBhvr>
                                        <p:cTn id="31" dur="400"/>
                                        <p:tgtEl>
                                          <p:spTgt spid="2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par>
                          <p:cTn id="44" fill="hold">
                            <p:stCondLst>
                              <p:cond delay="1220"/>
                            </p:stCondLst>
                            <p:childTnLst>
                              <p:par>
                                <p:cTn id="45" presetID="12" presetClass="entr" presetSubtype="4"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p:tgtEl>
                                          <p:spTgt spid="33"/>
                                        </p:tgtEl>
                                        <p:attrNameLst>
                                          <p:attrName>ppt_y</p:attrName>
                                        </p:attrNameLst>
                                      </p:cBhvr>
                                      <p:tavLst>
                                        <p:tav tm="0">
                                          <p:val>
                                            <p:strVal val="#ppt_y+#ppt_h*1.125000"/>
                                          </p:val>
                                        </p:tav>
                                        <p:tav tm="100000">
                                          <p:val>
                                            <p:strVal val="#ppt_y"/>
                                          </p:val>
                                        </p:tav>
                                      </p:tavLst>
                                    </p:anim>
                                    <p:animEffect transition="in" filter="wipe(up)">
                                      <p:cBhvr>
                                        <p:cTn id="48" dur="500"/>
                                        <p:tgtEl>
                                          <p:spTgt spid="33"/>
                                        </p:tgtEl>
                                      </p:cBhvr>
                                    </p:animEffect>
                                  </p:childTnLst>
                                </p:cTn>
                              </p:par>
                            </p:childTnLst>
                          </p:cTn>
                        </p:par>
                        <p:par>
                          <p:cTn id="49" fill="hold">
                            <p:stCondLst>
                              <p:cond delay="1720"/>
                            </p:stCondLst>
                            <p:childTnLst>
                              <p:par>
                                <p:cTn id="50" presetID="47" presetClass="entr" presetSubtype="0" fill="hold" grpId="0" nodeType="after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400"/>
                                        <p:tgtEl>
                                          <p:spTgt spid="34"/>
                                        </p:tgtEl>
                                      </p:cBhvr>
                                    </p:animEffect>
                                    <p:anim calcmode="lin" valueType="num">
                                      <p:cBhvr>
                                        <p:cTn id="53" dur="400" fill="hold"/>
                                        <p:tgtEl>
                                          <p:spTgt spid="34"/>
                                        </p:tgtEl>
                                        <p:attrNameLst>
                                          <p:attrName>ppt_x</p:attrName>
                                        </p:attrNameLst>
                                      </p:cBhvr>
                                      <p:tavLst>
                                        <p:tav tm="0">
                                          <p:val>
                                            <p:strVal val="#ppt_x"/>
                                          </p:val>
                                        </p:tav>
                                        <p:tav tm="100000">
                                          <p:val>
                                            <p:strVal val="#ppt_x"/>
                                          </p:val>
                                        </p:tav>
                                      </p:tavLst>
                                    </p:anim>
                                    <p:anim calcmode="lin" valueType="num">
                                      <p:cBhvr>
                                        <p:cTn id="54" dur="4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16" grpId="0"/>
      <p:bldP spid="17" grpId="0" animBg="1"/>
      <p:bldP spid="19" grpId="0"/>
      <p:bldP spid="20" grpId="0" bldLvl="0" animBg="1"/>
      <p:bldP spid="21" grpId="0"/>
      <p:bldP spid="22" grpId="0" animBg="1"/>
      <p:bldP spid="23" grpId="0"/>
      <p:bldP spid="24" grpId="0" animBg="1"/>
      <p:bldP spid="33" grpId="0" animBg="1"/>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管理的精髓</a:t>
            </a:r>
            <a:endParaRPr lang="zh-CN" altLang="en-US" sz="2800" b="1"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25" name="组合 24"/>
          <p:cNvGrpSpPr>
            <a:grpSpLocks noChangeAspect="1"/>
          </p:cNvGrpSpPr>
          <p:nvPr/>
        </p:nvGrpSpPr>
        <p:grpSpPr>
          <a:xfrm>
            <a:off x="1361411" y="1578339"/>
            <a:ext cx="1952150" cy="2426420"/>
            <a:chOff x="1881188" y="2136775"/>
            <a:chExt cx="1744662" cy="2168525"/>
          </a:xfrm>
        </p:grpSpPr>
        <p:sp>
          <p:nvSpPr>
            <p:cNvPr id="27" name="Freeform 11"/>
            <p:cNvSpPr/>
            <p:nvPr/>
          </p:nvSpPr>
          <p:spPr bwMode="auto">
            <a:xfrm>
              <a:off x="1881188" y="2136775"/>
              <a:ext cx="1744662" cy="2168525"/>
            </a:xfrm>
            <a:custGeom>
              <a:avLst/>
              <a:gdLst>
                <a:gd name="T0" fmla="*/ 0 w 2452"/>
                <a:gd name="T1" fmla="*/ 1226 h 3050"/>
                <a:gd name="T2" fmla="*/ 1226 w 2452"/>
                <a:gd name="T3" fmla="*/ 3050 h 3050"/>
                <a:gd name="T4" fmla="*/ 2452 w 2452"/>
                <a:gd name="T5" fmla="*/ 1226 h 3050"/>
                <a:gd name="T6" fmla="*/ 2452 w 2452"/>
                <a:gd name="T7" fmla="*/ 1226 h 3050"/>
                <a:gd name="T8" fmla="*/ 1226 w 2452"/>
                <a:gd name="T9" fmla="*/ 0 h 3050"/>
                <a:gd name="T10" fmla="*/ 1226 w 2452"/>
                <a:gd name="T11" fmla="*/ 0 h 3050"/>
                <a:gd name="T12" fmla="*/ 0 w 2452"/>
                <a:gd name="T13" fmla="*/ 1226 h 3050"/>
              </a:gdLst>
              <a:ahLst/>
              <a:cxnLst>
                <a:cxn ang="0">
                  <a:pos x="T0" y="T1"/>
                </a:cxn>
                <a:cxn ang="0">
                  <a:pos x="T2" y="T3"/>
                </a:cxn>
                <a:cxn ang="0">
                  <a:pos x="T4" y="T5"/>
                </a:cxn>
                <a:cxn ang="0">
                  <a:pos x="T6" y="T7"/>
                </a:cxn>
                <a:cxn ang="0">
                  <a:pos x="T8" y="T9"/>
                </a:cxn>
                <a:cxn ang="0">
                  <a:pos x="T10" y="T11"/>
                </a:cxn>
                <a:cxn ang="0">
                  <a:pos x="T12" y="T13"/>
                </a:cxn>
              </a:cxnLst>
              <a:rect l="0" t="0" r="r" b="b"/>
              <a:pathLst>
                <a:path w="2452" h="3050">
                  <a:moveTo>
                    <a:pt x="0" y="1226"/>
                  </a:moveTo>
                  <a:cubicBezTo>
                    <a:pt x="0" y="1903"/>
                    <a:pt x="1226" y="3050"/>
                    <a:pt x="1226" y="3050"/>
                  </a:cubicBezTo>
                  <a:cubicBezTo>
                    <a:pt x="1226" y="3050"/>
                    <a:pt x="2452" y="1903"/>
                    <a:pt x="2452" y="1226"/>
                  </a:cubicBezTo>
                  <a:lnTo>
                    <a:pt x="2452" y="1226"/>
                  </a:lnTo>
                  <a:cubicBezTo>
                    <a:pt x="2452" y="549"/>
                    <a:pt x="1903" y="0"/>
                    <a:pt x="1226" y="0"/>
                  </a:cubicBezTo>
                  <a:lnTo>
                    <a:pt x="1226" y="0"/>
                  </a:lnTo>
                  <a:cubicBezTo>
                    <a:pt x="549" y="0"/>
                    <a:pt x="0" y="549"/>
                    <a:pt x="0" y="1226"/>
                  </a:cubicBezTo>
                  <a:close/>
                </a:path>
              </a:pathLst>
            </a:custGeom>
            <a:gradFill>
              <a:gsLst>
                <a:gs pos="61000">
                  <a:schemeClr val="tx1"/>
                </a:gs>
                <a:gs pos="0">
                  <a:srgbClr val="0082B0"/>
                </a:gs>
                <a:gs pos="100000">
                  <a:srgbClr val="005674"/>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lstStyle/>
            <a:p>
              <a:pPr algn="ctr"/>
              <a:endParaRPr lang="zh-CN" altLang="en-US" sz="2000">
                <a:solidFill>
                  <a:schemeClr val="accent2"/>
                </a:solidFill>
                <a:latin typeface="+mj-ea"/>
                <a:ea typeface="+mj-ea"/>
              </a:endParaRPr>
            </a:p>
          </p:txBody>
        </p:sp>
        <p:sp>
          <p:nvSpPr>
            <p:cNvPr id="28" name="Oval 15"/>
            <p:cNvSpPr>
              <a:spLocks noChangeArrowheads="1"/>
            </p:cNvSpPr>
            <p:nvPr/>
          </p:nvSpPr>
          <p:spPr bwMode="auto">
            <a:xfrm>
              <a:off x="2078236" y="2333767"/>
              <a:ext cx="1352154" cy="1350680"/>
            </a:xfrm>
            <a:prstGeom prst="ellipse">
              <a:avLst/>
            </a:prstGeom>
            <a:solidFill>
              <a:schemeClr val="accent2"/>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lstStyle/>
            <a:p>
              <a:pPr algn="ctr"/>
              <a:endParaRPr lang="zh-CN" altLang="en-US" sz="2000">
                <a:solidFill>
                  <a:schemeClr val="accent2"/>
                </a:solidFill>
                <a:latin typeface="+mj-ea"/>
                <a:ea typeface="+mj-ea"/>
              </a:endParaRPr>
            </a:p>
          </p:txBody>
        </p:sp>
      </p:grpSp>
      <p:sp>
        <p:nvSpPr>
          <p:cNvPr id="30" name="Rectangle 11"/>
          <p:cNvSpPr>
            <a:spLocks noChangeArrowheads="1"/>
          </p:cNvSpPr>
          <p:nvPr/>
        </p:nvSpPr>
        <p:spPr bwMode="auto">
          <a:xfrm>
            <a:off x="961100" y="4144483"/>
            <a:ext cx="2833025" cy="1612166"/>
          </a:xfrm>
          <a:prstGeom prst="rect">
            <a:avLst/>
          </a:prstGeom>
          <a:noFill/>
          <a:ln w="9525" cap="flat" cmpd="sng">
            <a:noFill/>
            <a:bevel/>
          </a:ln>
          <a:effectLst/>
        </p:spPr>
        <p:txBody>
          <a:bodyPr wrap="square" lIns="72574" tIns="36287" rIns="72574" bIns="36287">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just"/>
            <a:r>
              <a:rPr lang="zh-CN" altLang="en-US" sz="2000">
                <a:solidFill>
                  <a:schemeClr val="accent1"/>
                </a:solidFill>
                <a:latin typeface="+mj-ea"/>
                <a:ea typeface="+mj-ea"/>
              </a:rPr>
              <a:t>企业的所有部门、所有人员，从董事长到一线员工须全员参与，不存在“礼不下庶人，刑不上大夫”。</a:t>
            </a:r>
          </a:p>
        </p:txBody>
      </p:sp>
      <p:grpSp>
        <p:nvGrpSpPr>
          <p:cNvPr id="31" name="组合 30"/>
          <p:cNvGrpSpPr>
            <a:grpSpLocks noChangeAspect="1"/>
          </p:cNvGrpSpPr>
          <p:nvPr/>
        </p:nvGrpSpPr>
        <p:grpSpPr>
          <a:xfrm>
            <a:off x="5642101" y="2165251"/>
            <a:ext cx="1952150" cy="2426420"/>
            <a:chOff x="1881188" y="2136775"/>
            <a:chExt cx="1744662" cy="2168525"/>
          </a:xfrm>
        </p:grpSpPr>
        <p:sp>
          <p:nvSpPr>
            <p:cNvPr id="32" name="Freeform 11"/>
            <p:cNvSpPr/>
            <p:nvPr/>
          </p:nvSpPr>
          <p:spPr bwMode="auto">
            <a:xfrm>
              <a:off x="1881188" y="2136775"/>
              <a:ext cx="1744662" cy="2168525"/>
            </a:xfrm>
            <a:custGeom>
              <a:avLst/>
              <a:gdLst>
                <a:gd name="T0" fmla="*/ 0 w 2452"/>
                <a:gd name="T1" fmla="*/ 1226 h 3050"/>
                <a:gd name="T2" fmla="*/ 1226 w 2452"/>
                <a:gd name="T3" fmla="*/ 3050 h 3050"/>
                <a:gd name="T4" fmla="*/ 2452 w 2452"/>
                <a:gd name="T5" fmla="*/ 1226 h 3050"/>
                <a:gd name="T6" fmla="*/ 2452 w 2452"/>
                <a:gd name="T7" fmla="*/ 1226 h 3050"/>
                <a:gd name="T8" fmla="*/ 1226 w 2452"/>
                <a:gd name="T9" fmla="*/ 0 h 3050"/>
                <a:gd name="T10" fmla="*/ 1226 w 2452"/>
                <a:gd name="T11" fmla="*/ 0 h 3050"/>
                <a:gd name="T12" fmla="*/ 0 w 2452"/>
                <a:gd name="T13" fmla="*/ 1226 h 3050"/>
              </a:gdLst>
              <a:ahLst/>
              <a:cxnLst>
                <a:cxn ang="0">
                  <a:pos x="T0" y="T1"/>
                </a:cxn>
                <a:cxn ang="0">
                  <a:pos x="T2" y="T3"/>
                </a:cxn>
                <a:cxn ang="0">
                  <a:pos x="T4" y="T5"/>
                </a:cxn>
                <a:cxn ang="0">
                  <a:pos x="T6" y="T7"/>
                </a:cxn>
                <a:cxn ang="0">
                  <a:pos x="T8" y="T9"/>
                </a:cxn>
                <a:cxn ang="0">
                  <a:pos x="T10" y="T11"/>
                </a:cxn>
                <a:cxn ang="0">
                  <a:pos x="T12" y="T13"/>
                </a:cxn>
              </a:cxnLst>
              <a:rect l="0" t="0" r="r" b="b"/>
              <a:pathLst>
                <a:path w="2452" h="3050">
                  <a:moveTo>
                    <a:pt x="0" y="1226"/>
                  </a:moveTo>
                  <a:cubicBezTo>
                    <a:pt x="0" y="1903"/>
                    <a:pt x="1226" y="3050"/>
                    <a:pt x="1226" y="3050"/>
                  </a:cubicBezTo>
                  <a:cubicBezTo>
                    <a:pt x="1226" y="3050"/>
                    <a:pt x="2452" y="1903"/>
                    <a:pt x="2452" y="1226"/>
                  </a:cubicBezTo>
                  <a:lnTo>
                    <a:pt x="2452" y="1226"/>
                  </a:lnTo>
                  <a:cubicBezTo>
                    <a:pt x="2452" y="549"/>
                    <a:pt x="1903" y="0"/>
                    <a:pt x="1226" y="0"/>
                  </a:cubicBezTo>
                  <a:lnTo>
                    <a:pt x="1226" y="0"/>
                  </a:lnTo>
                  <a:cubicBezTo>
                    <a:pt x="549" y="0"/>
                    <a:pt x="0" y="549"/>
                    <a:pt x="0" y="1226"/>
                  </a:cubicBezTo>
                  <a:close/>
                </a:path>
              </a:pathLst>
            </a:cu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33" name="Oval 15"/>
            <p:cNvSpPr>
              <a:spLocks noChangeArrowheads="1"/>
            </p:cNvSpPr>
            <p:nvPr/>
          </p:nvSpPr>
          <p:spPr bwMode="auto">
            <a:xfrm>
              <a:off x="2078236" y="2333767"/>
              <a:ext cx="1352154" cy="1350680"/>
            </a:xfrm>
            <a:prstGeom prst="ellipse">
              <a:avLst/>
            </a:prstGeom>
            <a:solidFill>
              <a:schemeClr val="accent2"/>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grpSp>
      <p:grpSp>
        <p:nvGrpSpPr>
          <p:cNvPr id="34" name="组合 33"/>
          <p:cNvGrpSpPr>
            <a:grpSpLocks noChangeAspect="1"/>
          </p:cNvGrpSpPr>
          <p:nvPr/>
        </p:nvGrpSpPr>
        <p:grpSpPr>
          <a:xfrm>
            <a:off x="9338976" y="362556"/>
            <a:ext cx="1952150" cy="2426420"/>
            <a:chOff x="1881188" y="2136775"/>
            <a:chExt cx="1744662" cy="2168525"/>
          </a:xfrm>
        </p:grpSpPr>
        <p:sp>
          <p:nvSpPr>
            <p:cNvPr id="35" name="Freeform 11"/>
            <p:cNvSpPr/>
            <p:nvPr/>
          </p:nvSpPr>
          <p:spPr bwMode="auto">
            <a:xfrm>
              <a:off x="1881188" y="2136775"/>
              <a:ext cx="1744662" cy="2168525"/>
            </a:xfrm>
            <a:custGeom>
              <a:avLst/>
              <a:gdLst>
                <a:gd name="T0" fmla="*/ 0 w 2452"/>
                <a:gd name="T1" fmla="*/ 1226 h 3050"/>
                <a:gd name="T2" fmla="*/ 1226 w 2452"/>
                <a:gd name="T3" fmla="*/ 3050 h 3050"/>
                <a:gd name="T4" fmla="*/ 2452 w 2452"/>
                <a:gd name="T5" fmla="*/ 1226 h 3050"/>
                <a:gd name="T6" fmla="*/ 2452 w 2452"/>
                <a:gd name="T7" fmla="*/ 1226 h 3050"/>
                <a:gd name="T8" fmla="*/ 1226 w 2452"/>
                <a:gd name="T9" fmla="*/ 0 h 3050"/>
                <a:gd name="T10" fmla="*/ 1226 w 2452"/>
                <a:gd name="T11" fmla="*/ 0 h 3050"/>
                <a:gd name="T12" fmla="*/ 0 w 2452"/>
                <a:gd name="T13" fmla="*/ 1226 h 3050"/>
              </a:gdLst>
              <a:ahLst/>
              <a:cxnLst>
                <a:cxn ang="0">
                  <a:pos x="T0" y="T1"/>
                </a:cxn>
                <a:cxn ang="0">
                  <a:pos x="T2" y="T3"/>
                </a:cxn>
                <a:cxn ang="0">
                  <a:pos x="T4" y="T5"/>
                </a:cxn>
                <a:cxn ang="0">
                  <a:pos x="T6" y="T7"/>
                </a:cxn>
                <a:cxn ang="0">
                  <a:pos x="T8" y="T9"/>
                </a:cxn>
                <a:cxn ang="0">
                  <a:pos x="T10" y="T11"/>
                </a:cxn>
                <a:cxn ang="0">
                  <a:pos x="T12" y="T13"/>
                </a:cxn>
              </a:cxnLst>
              <a:rect l="0" t="0" r="r" b="b"/>
              <a:pathLst>
                <a:path w="2452" h="3050">
                  <a:moveTo>
                    <a:pt x="0" y="1226"/>
                  </a:moveTo>
                  <a:cubicBezTo>
                    <a:pt x="0" y="1903"/>
                    <a:pt x="1226" y="3050"/>
                    <a:pt x="1226" y="3050"/>
                  </a:cubicBezTo>
                  <a:cubicBezTo>
                    <a:pt x="1226" y="3050"/>
                    <a:pt x="2452" y="1903"/>
                    <a:pt x="2452" y="1226"/>
                  </a:cubicBezTo>
                  <a:lnTo>
                    <a:pt x="2452" y="1226"/>
                  </a:lnTo>
                  <a:cubicBezTo>
                    <a:pt x="2452" y="549"/>
                    <a:pt x="1903" y="0"/>
                    <a:pt x="1226" y="0"/>
                  </a:cubicBezTo>
                  <a:lnTo>
                    <a:pt x="1226" y="0"/>
                  </a:lnTo>
                  <a:cubicBezTo>
                    <a:pt x="549" y="0"/>
                    <a:pt x="0" y="549"/>
                    <a:pt x="0" y="1226"/>
                  </a:cubicBezTo>
                  <a:close/>
                </a:path>
              </a:pathLst>
            </a:cu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36" name="Oval 15"/>
            <p:cNvSpPr>
              <a:spLocks noChangeArrowheads="1"/>
            </p:cNvSpPr>
            <p:nvPr/>
          </p:nvSpPr>
          <p:spPr bwMode="auto">
            <a:xfrm>
              <a:off x="2078236" y="2333767"/>
              <a:ext cx="1352154" cy="1350680"/>
            </a:xfrm>
            <a:prstGeom prst="ellipse">
              <a:avLst/>
            </a:prstGeom>
            <a:solidFill>
              <a:schemeClr val="accent2"/>
            </a:soli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grpSp>
      <p:sp>
        <p:nvSpPr>
          <p:cNvPr id="29" name="TextBox 17"/>
          <p:cNvSpPr txBox="1"/>
          <p:nvPr/>
        </p:nvSpPr>
        <p:spPr>
          <a:xfrm>
            <a:off x="1746671" y="2254291"/>
            <a:ext cx="1261884" cy="523220"/>
          </a:xfrm>
          <a:prstGeom prst="rect">
            <a:avLst/>
          </a:prstGeom>
          <a:noFill/>
        </p:spPr>
        <p:txBody>
          <a:bodyPr wrap="none" rtlCol="0">
            <a:spAutoFit/>
          </a:bodyPr>
          <a:lstStyle/>
          <a:p>
            <a:pPr algn="ctr"/>
            <a:r>
              <a:rPr lang="zh-CN" altLang="en-US" sz="2800" b="1">
                <a:solidFill>
                  <a:schemeClr val="accent1"/>
                </a:solidFill>
                <a:latin typeface="微软雅黑" panose="020B0503020204020204" pitchFamily="34" charset="-122"/>
                <a:ea typeface="微软雅黑" panose="020B0503020204020204" pitchFamily="34" charset="-122"/>
              </a:rPr>
              <a:t>全参与</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sp>
        <p:nvSpPr>
          <p:cNvPr id="37" name="TextBox 17"/>
          <p:cNvSpPr txBox="1"/>
          <p:nvPr/>
        </p:nvSpPr>
        <p:spPr>
          <a:xfrm>
            <a:off x="5985801" y="2841203"/>
            <a:ext cx="1261884" cy="523220"/>
          </a:xfrm>
          <a:prstGeom prst="rect">
            <a:avLst/>
          </a:prstGeom>
          <a:noFill/>
        </p:spPr>
        <p:txBody>
          <a:bodyPr wrap="none" rtlCol="0">
            <a:spAutoFit/>
          </a:bodyPr>
          <a:lstStyle/>
          <a:p>
            <a:pPr algn="ctr"/>
            <a:r>
              <a:rPr lang="zh-CN" altLang="en-US" sz="2800" b="1">
                <a:solidFill>
                  <a:schemeClr val="accent1"/>
                </a:solidFill>
                <a:latin typeface="微软雅黑" panose="020B0503020204020204" pitchFamily="34" charset="-122"/>
                <a:ea typeface="微软雅黑" panose="020B0503020204020204" pitchFamily="34" charset="-122"/>
              </a:rPr>
              <a:t>全过程</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sp>
        <p:nvSpPr>
          <p:cNvPr id="38" name="TextBox 17"/>
          <p:cNvSpPr txBox="1"/>
          <p:nvPr/>
        </p:nvSpPr>
        <p:spPr>
          <a:xfrm>
            <a:off x="9698718" y="1038508"/>
            <a:ext cx="1261884" cy="523220"/>
          </a:xfrm>
          <a:prstGeom prst="rect">
            <a:avLst/>
          </a:prstGeom>
          <a:noFill/>
        </p:spPr>
        <p:txBody>
          <a:bodyPr wrap="none" rtlCol="0">
            <a:spAutoFit/>
          </a:bodyPr>
          <a:lstStyle/>
          <a:p>
            <a:pPr algn="ctr"/>
            <a:r>
              <a:rPr lang="zh-CN" altLang="en-US" sz="2800" b="1">
                <a:solidFill>
                  <a:schemeClr val="accent1"/>
                </a:solidFill>
                <a:latin typeface="微软雅黑" panose="020B0503020204020204" pitchFamily="34" charset="-122"/>
                <a:ea typeface="微软雅黑" panose="020B0503020204020204" pitchFamily="34" charset="-122"/>
              </a:rPr>
              <a:t>全效率</a:t>
            </a:r>
            <a:endParaRPr lang="zh-CN" altLang="en-US" sz="2800" b="1" dirty="0">
              <a:solidFill>
                <a:schemeClr val="accent1"/>
              </a:solidFill>
              <a:latin typeface="微软雅黑" panose="020B0503020204020204" pitchFamily="34" charset="-122"/>
              <a:ea typeface="微软雅黑" panose="020B0503020204020204" pitchFamily="34" charset="-122"/>
            </a:endParaRPr>
          </a:p>
        </p:txBody>
      </p:sp>
      <p:sp>
        <p:nvSpPr>
          <p:cNvPr id="39" name="Rectangle 11"/>
          <p:cNvSpPr>
            <a:spLocks noChangeArrowheads="1"/>
          </p:cNvSpPr>
          <p:nvPr/>
        </p:nvSpPr>
        <p:spPr bwMode="auto">
          <a:xfrm>
            <a:off x="5090269" y="4731395"/>
            <a:ext cx="2833025" cy="1612166"/>
          </a:xfrm>
          <a:prstGeom prst="rect">
            <a:avLst/>
          </a:prstGeom>
          <a:noFill/>
          <a:ln w="9525" cap="flat" cmpd="sng">
            <a:noFill/>
            <a:bevel/>
          </a:ln>
          <a:effectLst/>
        </p:spPr>
        <p:txBody>
          <a:bodyPr wrap="square" lIns="72574" tIns="36287" rIns="72574" bIns="36287">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just"/>
            <a:r>
              <a:rPr lang="en-US" altLang="zh-CN" sz="2000">
                <a:solidFill>
                  <a:schemeClr val="accent1"/>
                </a:solidFill>
                <a:latin typeface="+mj-ea"/>
                <a:ea typeface="+mj-ea"/>
              </a:rPr>
              <a:t>6S</a:t>
            </a:r>
            <a:r>
              <a:rPr lang="zh-CN" altLang="en-US" sz="2000">
                <a:solidFill>
                  <a:schemeClr val="accent1"/>
                </a:solidFill>
                <a:latin typeface="+mj-ea"/>
                <a:ea typeface="+mj-ea"/>
              </a:rPr>
              <a:t>管理渗透到从产品研发到产品交付及售后服务等生产经营管理的全过程。只有起点没有终点。 </a:t>
            </a:r>
          </a:p>
        </p:txBody>
      </p:sp>
      <p:sp>
        <p:nvSpPr>
          <p:cNvPr id="40" name="Rectangle 11"/>
          <p:cNvSpPr>
            <a:spLocks noChangeArrowheads="1"/>
          </p:cNvSpPr>
          <p:nvPr/>
        </p:nvSpPr>
        <p:spPr bwMode="auto">
          <a:xfrm>
            <a:off x="8787144" y="2928700"/>
            <a:ext cx="2833025" cy="996612"/>
          </a:xfrm>
          <a:prstGeom prst="rect">
            <a:avLst/>
          </a:prstGeom>
          <a:noFill/>
          <a:ln w="9525" cap="flat" cmpd="sng">
            <a:noFill/>
            <a:bevel/>
          </a:ln>
          <a:effectLst/>
        </p:spPr>
        <p:txBody>
          <a:bodyPr wrap="square" lIns="72574" tIns="36287" rIns="72574" bIns="36287">
            <a:spAutoFit/>
          </a:bodyPr>
          <a:lstStyle>
            <a:defPPr>
              <a:defRPr lang="zh-CN"/>
            </a:defPPr>
            <a:lvl1pPr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sz="15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500" kern="1200">
                <a:solidFill>
                  <a:schemeClr val="tx1"/>
                </a:solidFill>
                <a:latin typeface="Arial" panose="020B0604020202020204" pitchFamily="34" charset="0"/>
                <a:ea typeface="宋体" panose="02010600030101010101" pitchFamily="2" charset="-122"/>
                <a:cs typeface="+mn-cs"/>
              </a:defRPr>
            </a:lvl9pPr>
          </a:lstStyle>
          <a:p>
            <a:pPr algn="just"/>
            <a:r>
              <a:rPr lang="zh-CN" altLang="en-US" sz="2000">
                <a:solidFill>
                  <a:schemeClr val="accent1"/>
                </a:solidFill>
                <a:latin typeface="+mj-ea"/>
                <a:ea typeface="+mj-ea"/>
              </a:rPr>
              <a:t>通过</a:t>
            </a:r>
            <a:r>
              <a:rPr lang="en-US" altLang="zh-CN" sz="2000">
                <a:solidFill>
                  <a:schemeClr val="accent1"/>
                </a:solidFill>
                <a:latin typeface="+mj-ea"/>
                <a:ea typeface="+mj-ea"/>
              </a:rPr>
              <a:t>6</a:t>
            </a:r>
            <a:r>
              <a:rPr lang="zh-CN" altLang="en-US" sz="2000">
                <a:solidFill>
                  <a:schemeClr val="accent1"/>
                </a:solidFill>
                <a:latin typeface="+mj-ea"/>
                <a:ea typeface="+mj-ea"/>
              </a:rPr>
              <a:t>个</a:t>
            </a:r>
            <a:r>
              <a:rPr lang="en-US" altLang="zh-CN" sz="2000">
                <a:solidFill>
                  <a:schemeClr val="accent1"/>
                </a:solidFill>
                <a:latin typeface="+mj-ea"/>
                <a:ea typeface="+mj-ea"/>
              </a:rPr>
              <a:t>S</a:t>
            </a:r>
            <a:r>
              <a:rPr lang="zh-CN" altLang="en-US" sz="2000">
                <a:solidFill>
                  <a:schemeClr val="accent1"/>
                </a:solidFill>
                <a:latin typeface="+mj-ea"/>
                <a:ea typeface="+mj-ea"/>
              </a:rPr>
              <a:t>的全过程梳理，提高综合效率，挑战工作极限。</a:t>
            </a:r>
          </a:p>
        </p:txBody>
      </p:sp>
    </p:spTree>
  </p:cSld>
  <p:clrMapOvr>
    <a:masterClrMapping/>
  </p:clrMapOvr>
  <mc:AlternateContent xmlns:mc="http://schemas.openxmlformats.org/markup-compatibility/2006" xmlns:p14="http://schemas.microsoft.com/office/powerpoint/2010/main">
    <mc:Choice Requires="p14">
      <p:transition spd="slow" p14:dur="800" advTm="5983">
        <p:wipe/>
      </p:transition>
    </mc:Choice>
    <mc:Fallback xmlns="">
      <p:transition spd="slow" advTm="598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90"/>
                                          </p:val>
                                        </p:tav>
                                        <p:tav tm="100000">
                                          <p:val>
                                            <p:fltVal val="0"/>
                                          </p:val>
                                        </p:tav>
                                      </p:tavLst>
                                    </p:anim>
                                    <p:animEffect transition="in" filter="fade">
                                      <p:cBhvr>
                                        <p:cTn id="10" dur="400"/>
                                        <p:tgtEl>
                                          <p:spTgt spid="2"/>
                                        </p:tgtEl>
                                      </p:cBhvr>
                                    </p:animEffect>
                                  </p:childTnLst>
                                </p:cTn>
                              </p:par>
                              <p:par>
                                <p:cTn id="11" presetID="8" presetClass="emph" presetSubtype="0" fill="hold" grpId="1" nodeType="withEffect">
                                  <p:stCondLst>
                                    <p:cond delay="0"/>
                                  </p:stCondLst>
                                  <p:childTnLst>
                                    <p:animRot by="21600000">
                                      <p:cBhvr>
                                        <p:cTn id="12" dur="400" fill="hold"/>
                                        <p:tgtEl>
                                          <p:spTgt spid="2"/>
                                        </p:tgtEl>
                                        <p:attrNameLst>
                                          <p:attrName>r</p:attrName>
                                        </p:attrNameLst>
                                      </p:cBhvr>
                                    </p:animRo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500" fill="hold"/>
                                        <p:tgtEl>
                                          <p:spTgt spid="25"/>
                                        </p:tgtEl>
                                        <p:attrNameLst>
                                          <p:attrName>ppt_w</p:attrName>
                                        </p:attrNameLst>
                                      </p:cBhvr>
                                      <p:tavLst>
                                        <p:tav tm="0">
                                          <p:val>
                                            <p:fltVal val="0"/>
                                          </p:val>
                                        </p:tav>
                                        <p:tav tm="100000">
                                          <p:val>
                                            <p:strVal val="#ppt_w"/>
                                          </p:val>
                                        </p:tav>
                                      </p:tavLst>
                                    </p:anim>
                                    <p:anim calcmode="lin" valueType="num">
                                      <p:cBhvr>
                                        <p:cTn id="21" dur="500" fill="hold"/>
                                        <p:tgtEl>
                                          <p:spTgt spid="25"/>
                                        </p:tgtEl>
                                        <p:attrNameLst>
                                          <p:attrName>ppt_h</p:attrName>
                                        </p:attrNameLst>
                                      </p:cBhvr>
                                      <p:tavLst>
                                        <p:tav tm="0">
                                          <p:val>
                                            <p:fltVal val="0"/>
                                          </p:val>
                                        </p:tav>
                                        <p:tav tm="100000">
                                          <p:val>
                                            <p:strVal val="#ppt_h"/>
                                          </p:val>
                                        </p:tav>
                                      </p:tavLst>
                                    </p:anim>
                                    <p:animEffect transition="in" filter="fade">
                                      <p:cBhvr>
                                        <p:cTn id="22" dur="500"/>
                                        <p:tgtEl>
                                          <p:spTgt spid="25"/>
                                        </p:tgtEl>
                                      </p:cBhvr>
                                    </p:animEffect>
                                  </p:childTnLst>
                                </p:cTn>
                              </p:par>
                            </p:childTnLst>
                          </p:cTn>
                        </p:par>
                        <p:par>
                          <p:cTn id="23" fill="hold">
                            <p:stCondLst>
                              <p:cond delay="1500"/>
                            </p:stCondLst>
                            <p:childTnLst>
                              <p:par>
                                <p:cTn id="24" presetID="31" presetClass="entr" presetSubtype="0" fill="hold" grpId="0" nodeType="after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300" fill="hold"/>
                                        <p:tgtEl>
                                          <p:spTgt spid="29"/>
                                        </p:tgtEl>
                                        <p:attrNameLst>
                                          <p:attrName>ppt_w</p:attrName>
                                        </p:attrNameLst>
                                      </p:cBhvr>
                                      <p:tavLst>
                                        <p:tav tm="0">
                                          <p:val>
                                            <p:fltVal val="0"/>
                                          </p:val>
                                        </p:tav>
                                        <p:tav tm="100000">
                                          <p:val>
                                            <p:strVal val="#ppt_w"/>
                                          </p:val>
                                        </p:tav>
                                      </p:tavLst>
                                    </p:anim>
                                    <p:anim calcmode="lin" valueType="num">
                                      <p:cBhvr>
                                        <p:cTn id="27" dur="300" fill="hold"/>
                                        <p:tgtEl>
                                          <p:spTgt spid="29"/>
                                        </p:tgtEl>
                                        <p:attrNameLst>
                                          <p:attrName>ppt_h</p:attrName>
                                        </p:attrNameLst>
                                      </p:cBhvr>
                                      <p:tavLst>
                                        <p:tav tm="0">
                                          <p:val>
                                            <p:fltVal val="0"/>
                                          </p:val>
                                        </p:tav>
                                        <p:tav tm="100000">
                                          <p:val>
                                            <p:strVal val="#ppt_h"/>
                                          </p:val>
                                        </p:tav>
                                      </p:tavLst>
                                    </p:anim>
                                    <p:anim calcmode="lin" valueType="num">
                                      <p:cBhvr>
                                        <p:cTn id="28" dur="300" fill="hold"/>
                                        <p:tgtEl>
                                          <p:spTgt spid="29"/>
                                        </p:tgtEl>
                                        <p:attrNameLst>
                                          <p:attrName>style.rotation</p:attrName>
                                        </p:attrNameLst>
                                      </p:cBhvr>
                                      <p:tavLst>
                                        <p:tav tm="0">
                                          <p:val>
                                            <p:fltVal val="90"/>
                                          </p:val>
                                        </p:tav>
                                        <p:tav tm="100000">
                                          <p:val>
                                            <p:fltVal val="0"/>
                                          </p:val>
                                        </p:tav>
                                      </p:tavLst>
                                    </p:anim>
                                    <p:animEffect transition="in" filter="fade">
                                      <p:cBhvr>
                                        <p:cTn id="29" dur="300"/>
                                        <p:tgtEl>
                                          <p:spTgt spid="29"/>
                                        </p:tgtEl>
                                      </p:cBhvr>
                                    </p:animEffect>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400"/>
                                        <p:tgtEl>
                                          <p:spTgt spid="30"/>
                                        </p:tgtEl>
                                      </p:cBhvr>
                                    </p:animEffect>
                                    <p:anim calcmode="lin" valueType="num">
                                      <p:cBhvr>
                                        <p:cTn id="34" dur="400" fill="hold"/>
                                        <p:tgtEl>
                                          <p:spTgt spid="30"/>
                                        </p:tgtEl>
                                        <p:attrNameLst>
                                          <p:attrName>ppt_x</p:attrName>
                                        </p:attrNameLst>
                                      </p:cBhvr>
                                      <p:tavLst>
                                        <p:tav tm="0">
                                          <p:val>
                                            <p:strVal val="#ppt_x"/>
                                          </p:val>
                                        </p:tav>
                                        <p:tav tm="100000">
                                          <p:val>
                                            <p:strVal val="#ppt_x"/>
                                          </p:val>
                                        </p:tav>
                                      </p:tavLst>
                                    </p:anim>
                                    <p:anim calcmode="lin" valueType="num">
                                      <p:cBhvr>
                                        <p:cTn id="35" dur="400" fill="hold"/>
                                        <p:tgtEl>
                                          <p:spTgt spid="30"/>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53" presetClass="entr" presetSubtype="16"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p:cTn id="39" dur="500" fill="hold"/>
                                        <p:tgtEl>
                                          <p:spTgt spid="31"/>
                                        </p:tgtEl>
                                        <p:attrNameLst>
                                          <p:attrName>ppt_w</p:attrName>
                                        </p:attrNameLst>
                                      </p:cBhvr>
                                      <p:tavLst>
                                        <p:tav tm="0">
                                          <p:val>
                                            <p:fltVal val="0"/>
                                          </p:val>
                                        </p:tav>
                                        <p:tav tm="100000">
                                          <p:val>
                                            <p:strVal val="#ppt_w"/>
                                          </p:val>
                                        </p:tav>
                                      </p:tavLst>
                                    </p:anim>
                                    <p:anim calcmode="lin" valueType="num">
                                      <p:cBhvr>
                                        <p:cTn id="40" dur="500" fill="hold"/>
                                        <p:tgtEl>
                                          <p:spTgt spid="31"/>
                                        </p:tgtEl>
                                        <p:attrNameLst>
                                          <p:attrName>ppt_h</p:attrName>
                                        </p:attrNameLst>
                                      </p:cBhvr>
                                      <p:tavLst>
                                        <p:tav tm="0">
                                          <p:val>
                                            <p:fltVal val="0"/>
                                          </p:val>
                                        </p:tav>
                                        <p:tav tm="100000">
                                          <p:val>
                                            <p:strVal val="#ppt_h"/>
                                          </p:val>
                                        </p:tav>
                                      </p:tavLst>
                                    </p:anim>
                                    <p:animEffect transition="in" filter="fade">
                                      <p:cBhvr>
                                        <p:cTn id="41" dur="500"/>
                                        <p:tgtEl>
                                          <p:spTgt spid="31"/>
                                        </p:tgtEl>
                                      </p:cBhvr>
                                    </p:animEffect>
                                  </p:childTnLst>
                                </p:cTn>
                              </p:par>
                            </p:childTnLst>
                          </p:cTn>
                        </p:par>
                        <p:par>
                          <p:cTn id="42" fill="hold">
                            <p:stCondLst>
                              <p:cond delay="3000"/>
                            </p:stCondLst>
                            <p:childTnLst>
                              <p:par>
                                <p:cTn id="43" presetID="31" presetClass="entr" presetSubtype="0" fill="hold" grpId="0" nodeType="after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300" fill="hold"/>
                                        <p:tgtEl>
                                          <p:spTgt spid="37"/>
                                        </p:tgtEl>
                                        <p:attrNameLst>
                                          <p:attrName>ppt_w</p:attrName>
                                        </p:attrNameLst>
                                      </p:cBhvr>
                                      <p:tavLst>
                                        <p:tav tm="0">
                                          <p:val>
                                            <p:fltVal val="0"/>
                                          </p:val>
                                        </p:tav>
                                        <p:tav tm="100000">
                                          <p:val>
                                            <p:strVal val="#ppt_w"/>
                                          </p:val>
                                        </p:tav>
                                      </p:tavLst>
                                    </p:anim>
                                    <p:anim calcmode="lin" valueType="num">
                                      <p:cBhvr>
                                        <p:cTn id="46" dur="300" fill="hold"/>
                                        <p:tgtEl>
                                          <p:spTgt spid="37"/>
                                        </p:tgtEl>
                                        <p:attrNameLst>
                                          <p:attrName>ppt_h</p:attrName>
                                        </p:attrNameLst>
                                      </p:cBhvr>
                                      <p:tavLst>
                                        <p:tav tm="0">
                                          <p:val>
                                            <p:fltVal val="0"/>
                                          </p:val>
                                        </p:tav>
                                        <p:tav tm="100000">
                                          <p:val>
                                            <p:strVal val="#ppt_h"/>
                                          </p:val>
                                        </p:tav>
                                      </p:tavLst>
                                    </p:anim>
                                    <p:anim calcmode="lin" valueType="num">
                                      <p:cBhvr>
                                        <p:cTn id="47" dur="300" fill="hold"/>
                                        <p:tgtEl>
                                          <p:spTgt spid="37"/>
                                        </p:tgtEl>
                                        <p:attrNameLst>
                                          <p:attrName>style.rotation</p:attrName>
                                        </p:attrNameLst>
                                      </p:cBhvr>
                                      <p:tavLst>
                                        <p:tav tm="0">
                                          <p:val>
                                            <p:fltVal val="90"/>
                                          </p:val>
                                        </p:tav>
                                        <p:tav tm="100000">
                                          <p:val>
                                            <p:fltVal val="0"/>
                                          </p:val>
                                        </p:tav>
                                      </p:tavLst>
                                    </p:anim>
                                    <p:animEffect transition="in" filter="fade">
                                      <p:cBhvr>
                                        <p:cTn id="48" dur="300"/>
                                        <p:tgtEl>
                                          <p:spTgt spid="37"/>
                                        </p:tgtEl>
                                      </p:cBhvr>
                                    </p:animEffect>
                                  </p:childTnLst>
                                </p:cTn>
                              </p:par>
                            </p:childTnLst>
                          </p:cTn>
                        </p:par>
                        <p:par>
                          <p:cTn id="49" fill="hold">
                            <p:stCondLst>
                              <p:cond delay="3500"/>
                            </p:stCondLst>
                            <p:childTnLst>
                              <p:par>
                                <p:cTn id="50" presetID="42" presetClass="entr" presetSubtype="0"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400"/>
                                        <p:tgtEl>
                                          <p:spTgt spid="39"/>
                                        </p:tgtEl>
                                      </p:cBhvr>
                                    </p:animEffect>
                                    <p:anim calcmode="lin" valueType="num">
                                      <p:cBhvr>
                                        <p:cTn id="53" dur="400" fill="hold"/>
                                        <p:tgtEl>
                                          <p:spTgt spid="39"/>
                                        </p:tgtEl>
                                        <p:attrNameLst>
                                          <p:attrName>ppt_x</p:attrName>
                                        </p:attrNameLst>
                                      </p:cBhvr>
                                      <p:tavLst>
                                        <p:tav tm="0">
                                          <p:val>
                                            <p:strVal val="#ppt_x"/>
                                          </p:val>
                                        </p:tav>
                                        <p:tav tm="100000">
                                          <p:val>
                                            <p:strVal val="#ppt_x"/>
                                          </p:val>
                                        </p:tav>
                                      </p:tavLst>
                                    </p:anim>
                                    <p:anim calcmode="lin" valueType="num">
                                      <p:cBhvr>
                                        <p:cTn id="54" dur="400" fill="hold"/>
                                        <p:tgtEl>
                                          <p:spTgt spid="39"/>
                                        </p:tgtEl>
                                        <p:attrNameLst>
                                          <p:attrName>ppt_y</p:attrName>
                                        </p:attrNameLst>
                                      </p:cBhvr>
                                      <p:tavLst>
                                        <p:tav tm="0">
                                          <p:val>
                                            <p:strVal val="#ppt_y+.1"/>
                                          </p:val>
                                        </p:tav>
                                        <p:tav tm="100000">
                                          <p:val>
                                            <p:strVal val="#ppt_y"/>
                                          </p:val>
                                        </p:tav>
                                      </p:tavLst>
                                    </p:anim>
                                  </p:childTnLst>
                                </p:cTn>
                              </p:par>
                            </p:childTnLst>
                          </p:cTn>
                        </p:par>
                        <p:par>
                          <p:cTn id="55" fill="hold">
                            <p:stCondLst>
                              <p:cond delay="4000"/>
                            </p:stCondLst>
                            <p:childTnLst>
                              <p:par>
                                <p:cTn id="56" presetID="53" presetClass="entr" presetSubtype="16" fill="hold" nodeType="afterEffect">
                                  <p:stCondLst>
                                    <p:cond delay="0"/>
                                  </p:stCondLst>
                                  <p:childTnLst>
                                    <p:set>
                                      <p:cBhvr>
                                        <p:cTn id="57" dur="1" fill="hold">
                                          <p:stCondLst>
                                            <p:cond delay="0"/>
                                          </p:stCondLst>
                                        </p:cTn>
                                        <p:tgtEl>
                                          <p:spTgt spid="34"/>
                                        </p:tgtEl>
                                        <p:attrNameLst>
                                          <p:attrName>style.visibility</p:attrName>
                                        </p:attrNameLst>
                                      </p:cBhvr>
                                      <p:to>
                                        <p:strVal val="visible"/>
                                      </p:to>
                                    </p:set>
                                    <p:anim calcmode="lin" valueType="num">
                                      <p:cBhvr>
                                        <p:cTn id="58" dur="500" fill="hold"/>
                                        <p:tgtEl>
                                          <p:spTgt spid="34"/>
                                        </p:tgtEl>
                                        <p:attrNameLst>
                                          <p:attrName>ppt_w</p:attrName>
                                        </p:attrNameLst>
                                      </p:cBhvr>
                                      <p:tavLst>
                                        <p:tav tm="0">
                                          <p:val>
                                            <p:fltVal val="0"/>
                                          </p:val>
                                        </p:tav>
                                        <p:tav tm="100000">
                                          <p:val>
                                            <p:strVal val="#ppt_w"/>
                                          </p:val>
                                        </p:tav>
                                      </p:tavLst>
                                    </p:anim>
                                    <p:anim calcmode="lin" valueType="num">
                                      <p:cBhvr>
                                        <p:cTn id="59" dur="500" fill="hold"/>
                                        <p:tgtEl>
                                          <p:spTgt spid="34"/>
                                        </p:tgtEl>
                                        <p:attrNameLst>
                                          <p:attrName>ppt_h</p:attrName>
                                        </p:attrNameLst>
                                      </p:cBhvr>
                                      <p:tavLst>
                                        <p:tav tm="0">
                                          <p:val>
                                            <p:fltVal val="0"/>
                                          </p:val>
                                        </p:tav>
                                        <p:tav tm="100000">
                                          <p:val>
                                            <p:strVal val="#ppt_h"/>
                                          </p:val>
                                        </p:tav>
                                      </p:tavLst>
                                    </p:anim>
                                    <p:animEffect transition="in" filter="fade">
                                      <p:cBhvr>
                                        <p:cTn id="60" dur="500"/>
                                        <p:tgtEl>
                                          <p:spTgt spid="34"/>
                                        </p:tgtEl>
                                      </p:cBhvr>
                                    </p:animEffect>
                                  </p:childTnLst>
                                </p:cTn>
                              </p:par>
                            </p:childTnLst>
                          </p:cTn>
                        </p:par>
                        <p:par>
                          <p:cTn id="61" fill="hold">
                            <p:stCondLst>
                              <p:cond delay="4500"/>
                            </p:stCondLst>
                            <p:childTnLst>
                              <p:par>
                                <p:cTn id="62" presetID="31" presetClass="entr" presetSubtype="0" fill="hold" grpId="0" nodeType="afterEffect">
                                  <p:stCondLst>
                                    <p:cond delay="0"/>
                                  </p:stCondLst>
                                  <p:childTnLst>
                                    <p:set>
                                      <p:cBhvr>
                                        <p:cTn id="63" dur="1" fill="hold">
                                          <p:stCondLst>
                                            <p:cond delay="0"/>
                                          </p:stCondLst>
                                        </p:cTn>
                                        <p:tgtEl>
                                          <p:spTgt spid="38"/>
                                        </p:tgtEl>
                                        <p:attrNameLst>
                                          <p:attrName>style.visibility</p:attrName>
                                        </p:attrNameLst>
                                      </p:cBhvr>
                                      <p:to>
                                        <p:strVal val="visible"/>
                                      </p:to>
                                    </p:set>
                                    <p:anim calcmode="lin" valueType="num">
                                      <p:cBhvr>
                                        <p:cTn id="64" dur="300" fill="hold"/>
                                        <p:tgtEl>
                                          <p:spTgt spid="38"/>
                                        </p:tgtEl>
                                        <p:attrNameLst>
                                          <p:attrName>ppt_w</p:attrName>
                                        </p:attrNameLst>
                                      </p:cBhvr>
                                      <p:tavLst>
                                        <p:tav tm="0">
                                          <p:val>
                                            <p:fltVal val="0"/>
                                          </p:val>
                                        </p:tav>
                                        <p:tav tm="100000">
                                          <p:val>
                                            <p:strVal val="#ppt_w"/>
                                          </p:val>
                                        </p:tav>
                                      </p:tavLst>
                                    </p:anim>
                                    <p:anim calcmode="lin" valueType="num">
                                      <p:cBhvr>
                                        <p:cTn id="65" dur="300" fill="hold"/>
                                        <p:tgtEl>
                                          <p:spTgt spid="38"/>
                                        </p:tgtEl>
                                        <p:attrNameLst>
                                          <p:attrName>ppt_h</p:attrName>
                                        </p:attrNameLst>
                                      </p:cBhvr>
                                      <p:tavLst>
                                        <p:tav tm="0">
                                          <p:val>
                                            <p:fltVal val="0"/>
                                          </p:val>
                                        </p:tav>
                                        <p:tav tm="100000">
                                          <p:val>
                                            <p:strVal val="#ppt_h"/>
                                          </p:val>
                                        </p:tav>
                                      </p:tavLst>
                                    </p:anim>
                                    <p:anim calcmode="lin" valueType="num">
                                      <p:cBhvr>
                                        <p:cTn id="66" dur="300" fill="hold"/>
                                        <p:tgtEl>
                                          <p:spTgt spid="38"/>
                                        </p:tgtEl>
                                        <p:attrNameLst>
                                          <p:attrName>style.rotation</p:attrName>
                                        </p:attrNameLst>
                                      </p:cBhvr>
                                      <p:tavLst>
                                        <p:tav tm="0">
                                          <p:val>
                                            <p:fltVal val="90"/>
                                          </p:val>
                                        </p:tav>
                                        <p:tav tm="100000">
                                          <p:val>
                                            <p:fltVal val="0"/>
                                          </p:val>
                                        </p:tav>
                                      </p:tavLst>
                                    </p:anim>
                                    <p:animEffect transition="in" filter="fade">
                                      <p:cBhvr>
                                        <p:cTn id="67" dur="300"/>
                                        <p:tgtEl>
                                          <p:spTgt spid="38"/>
                                        </p:tgtEl>
                                      </p:cBhvr>
                                    </p:animEffect>
                                  </p:childTnLst>
                                </p:cTn>
                              </p:par>
                            </p:childTnLst>
                          </p:cTn>
                        </p:par>
                        <p:par>
                          <p:cTn id="68" fill="hold">
                            <p:stCondLst>
                              <p:cond delay="5000"/>
                            </p:stCondLst>
                            <p:childTnLst>
                              <p:par>
                                <p:cTn id="69" presetID="42" presetClass="entr" presetSubtype="0"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400"/>
                                        <p:tgtEl>
                                          <p:spTgt spid="40"/>
                                        </p:tgtEl>
                                      </p:cBhvr>
                                    </p:animEffect>
                                    <p:anim calcmode="lin" valueType="num">
                                      <p:cBhvr>
                                        <p:cTn id="72" dur="400" fill="hold"/>
                                        <p:tgtEl>
                                          <p:spTgt spid="40"/>
                                        </p:tgtEl>
                                        <p:attrNameLst>
                                          <p:attrName>ppt_x</p:attrName>
                                        </p:attrNameLst>
                                      </p:cBhvr>
                                      <p:tavLst>
                                        <p:tav tm="0">
                                          <p:val>
                                            <p:strVal val="#ppt_x"/>
                                          </p:val>
                                        </p:tav>
                                        <p:tav tm="100000">
                                          <p:val>
                                            <p:strVal val="#ppt_x"/>
                                          </p:val>
                                        </p:tav>
                                      </p:tavLst>
                                    </p:anim>
                                    <p:anim calcmode="lin" valueType="num">
                                      <p:cBhvr>
                                        <p:cTn id="73" dur="4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2" grpId="1" animBg="1"/>
      <p:bldP spid="30" grpId="0"/>
      <p:bldP spid="29" grpId="0"/>
      <p:bldP spid="37" grpId="0"/>
      <p:bldP spid="38" grpId="0"/>
      <p:bldP spid="39" grpId="0"/>
      <p:bldP spid="4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管理的实施原则</a:t>
            </a:r>
            <a:endPar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5" name="矩形 4"/>
          <p:cNvSpPr/>
          <p:nvPr/>
        </p:nvSpPr>
        <p:spPr>
          <a:xfrm>
            <a:off x="7892254" y="2140187"/>
            <a:ext cx="3581306" cy="461665"/>
          </a:xfrm>
          <a:prstGeom prst="rect">
            <a:avLst/>
          </a:prstGeom>
        </p:spPr>
        <p:txBody>
          <a:bodyPr wrap="square">
            <a:spAutoFit/>
          </a:bodyPr>
          <a:lstStyle/>
          <a:p>
            <a:pPr fontAlgn="auto">
              <a:spcBef>
                <a:spcPts val="0"/>
              </a:spcBef>
              <a:spcAft>
                <a:spcPts val="0"/>
              </a:spcAft>
            </a:pPr>
            <a:r>
              <a:rPr lang="zh-CN" altLang="zh-CN" sz="2400">
                <a:solidFill>
                  <a:schemeClr val="accent1"/>
                </a:solidFill>
                <a:latin typeface="+mj-ea"/>
                <a:ea typeface="+mj-ea"/>
              </a:rPr>
              <a:t>循序渐进</a:t>
            </a:r>
            <a:r>
              <a:rPr lang="zh-CN" altLang="zh-CN" sz="2400" dirty="0">
                <a:solidFill>
                  <a:schemeClr val="accent1"/>
                </a:solidFill>
                <a:latin typeface="+mj-ea"/>
                <a:ea typeface="+mj-ea"/>
              </a:rPr>
              <a:t>，不急不缓</a:t>
            </a:r>
            <a:endParaRPr lang="en-US" altLang="zh-CN" sz="2400" dirty="0">
              <a:solidFill>
                <a:schemeClr val="accent1"/>
              </a:solidFill>
              <a:latin typeface="+mj-ea"/>
              <a:ea typeface="+mj-ea"/>
            </a:endParaRPr>
          </a:p>
        </p:txBody>
      </p:sp>
      <p:sp>
        <p:nvSpPr>
          <p:cNvPr id="6" name="矩形 5"/>
          <p:cNvSpPr/>
          <p:nvPr/>
        </p:nvSpPr>
        <p:spPr>
          <a:xfrm>
            <a:off x="7892254" y="3026594"/>
            <a:ext cx="3428910" cy="461665"/>
          </a:xfrm>
          <a:prstGeom prst="rect">
            <a:avLst/>
          </a:prstGeom>
        </p:spPr>
        <p:txBody>
          <a:bodyPr wrap="square">
            <a:spAutoFit/>
          </a:bodyPr>
          <a:lstStyle/>
          <a:p>
            <a:pPr fontAlgn="auto">
              <a:spcBef>
                <a:spcPts val="0"/>
              </a:spcBef>
              <a:spcAft>
                <a:spcPts val="0"/>
              </a:spcAft>
            </a:pPr>
            <a:r>
              <a:rPr lang="zh-CN" altLang="zh-CN" sz="2400">
                <a:solidFill>
                  <a:schemeClr val="accent1"/>
                </a:solidFill>
                <a:latin typeface="+mj-ea"/>
                <a:ea typeface="+mj-ea"/>
              </a:rPr>
              <a:t>率先</a:t>
            </a:r>
            <a:r>
              <a:rPr lang="zh-CN" altLang="zh-CN" sz="2400" dirty="0">
                <a:solidFill>
                  <a:schemeClr val="accent1"/>
                </a:solidFill>
                <a:latin typeface="+mj-ea"/>
                <a:ea typeface="+mj-ea"/>
              </a:rPr>
              <a:t>垂范，资源共享</a:t>
            </a:r>
            <a:endParaRPr lang="en-US" altLang="zh-CN" sz="2400" dirty="0">
              <a:solidFill>
                <a:schemeClr val="accent1"/>
              </a:solidFill>
              <a:latin typeface="+mj-ea"/>
              <a:ea typeface="+mj-ea"/>
            </a:endParaRPr>
          </a:p>
        </p:txBody>
      </p:sp>
      <p:sp>
        <p:nvSpPr>
          <p:cNvPr id="7" name="矩形 6"/>
          <p:cNvSpPr/>
          <p:nvPr/>
        </p:nvSpPr>
        <p:spPr>
          <a:xfrm>
            <a:off x="7892194" y="4009359"/>
            <a:ext cx="3505168" cy="461665"/>
          </a:xfrm>
          <a:prstGeom prst="rect">
            <a:avLst/>
          </a:prstGeom>
        </p:spPr>
        <p:txBody>
          <a:bodyPr wrap="square">
            <a:spAutoFit/>
          </a:bodyPr>
          <a:lstStyle/>
          <a:p>
            <a:pPr fontAlgn="auto">
              <a:spcBef>
                <a:spcPts val="0"/>
              </a:spcBef>
              <a:spcAft>
                <a:spcPts val="0"/>
              </a:spcAft>
            </a:pPr>
            <a:r>
              <a:rPr lang="zh-CN" altLang="zh-CN" sz="2400">
                <a:solidFill>
                  <a:schemeClr val="accent1"/>
                </a:solidFill>
                <a:latin typeface="+mj-ea"/>
                <a:ea typeface="+mj-ea"/>
              </a:rPr>
              <a:t>持续</a:t>
            </a:r>
            <a:r>
              <a:rPr lang="zh-CN" altLang="zh-CN" sz="2400" dirty="0">
                <a:solidFill>
                  <a:schemeClr val="accent1"/>
                </a:solidFill>
                <a:latin typeface="+mj-ea"/>
                <a:ea typeface="+mj-ea"/>
              </a:rPr>
              <a:t>改善，贵在坚持</a:t>
            </a:r>
            <a:endParaRPr lang="en-US" altLang="zh-CN" sz="2400" dirty="0">
              <a:solidFill>
                <a:schemeClr val="accent1"/>
              </a:solidFill>
              <a:latin typeface="+mj-ea"/>
              <a:ea typeface="+mj-ea"/>
            </a:endParaRPr>
          </a:p>
        </p:txBody>
      </p:sp>
      <p:sp>
        <p:nvSpPr>
          <p:cNvPr id="8" name="矩形 7"/>
          <p:cNvSpPr/>
          <p:nvPr/>
        </p:nvSpPr>
        <p:spPr>
          <a:xfrm>
            <a:off x="7892254" y="4992125"/>
            <a:ext cx="3428910" cy="461665"/>
          </a:xfrm>
          <a:prstGeom prst="rect">
            <a:avLst/>
          </a:prstGeom>
        </p:spPr>
        <p:txBody>
          <a:bodyPr wrap="square">
            <a:spAutoFit/>
          </a:bodyPr>
          <a:lstStyle/>
          <a:p>
            <a:pPr fontAlgn="auto">
              <a:spcBef>
                <a:spcPts val="0"/>
              </a:spcBef>
              <a:spcAft>
                <a:spcPts val="0"/>
              </a:spcAft>
            </a:pPr>
            <a:r>
              <a:rPr lang="zh-CN" altLang="zh-CN" sz="2400">
                <a:solidFill>
                  <a:schemeClr val="accent1"/>
                </a:solidFill>
                <a:latin typeface="+mj-ea"/>
                <a:ea typeface="+mj-ea"/>
              </a:rPr>
              <a:t>固化</a:t>
            </a:r>
            <a:r>
              <a:rPr lang="zh-CN" altLang="zh-CN" sz="2400" dirty="0">
                <a:solidFill>
                  <a:schemeClr val="accent1"/>
                </a:solidFill>
                <a:latin typeface="+mj-ea"/>
                <a:ea typeface="+mj-ea"/>
              </a:rPr>
              <a:t>成果，升华文化</a:t>
            </a:r>
            <a:endParaRPr lang="en-US" altLang="zh-CN" sz="2400" dirty="0">
              <a:solidFill>
                <a:schemeClr val="accent1"/>
              </a:solidFill>
              <a:latin typeface="+mj-ea"/>
              <a:ea typeface="+mj-ea"/>
            </a:endParaRPr>
          </a:p>
        </p:txBody>
      </p:sp>
      <p:pic>
        <p:nvPicPr>
          <p:cNvPr id="43" name="图片 4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528245" y="1894937"/>
            <a:ext cx="6396734" cy="4228844"/>
          </a:xfrm>
          <a:prstGeom prst="rect">
            <a:avLst/>
          </a:prstGeom>
        </p:spPr>
      </p:pic>
      <p:sp>
        <p:nvSpPr>
          <p:cNvPr id="3" name="矩形: 圆角 2"/>
          <p:cNvSpPr/>
          <p:nvPr/>
        </p:nvSpPr>
        <p:spPr bwMode="auto">
          <a:xfrm>
            <a:off x="7250509" y="2088504"/>
            <a:ext cx="513348" cy="513348"/>
          </a:xfrm>
          <a:prstGeom prst="roundRect">
            <a:avLst>
              <a:gd name="adj" fmla="val 12500"/>
            </a:avLst>
          </a:prstGeom>
          <a:gradFill>
            <a:gsLst>
              <a:gs pos="61000">
                <a:schemeClr val="tx1"/>
              </a:gs>
              <a:gs pos="0">
                <a:srgbClr val="0082B0"/>
              </a:gs>
              <a:gs pos="100000">
                <a:srgbClr val="005674"/>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lstStyle/>
          <a:p>
            <a:pPr algn="ctr"/>
            <a:r>
              <a:rPr lang="en-US" altLang="zh-CN" sz="2400">
                <a:solidFill>
                  <a:schemeClr val="accent2"/>
                </a:solidFill>
                <a:latin typeface="+mj-ea"/>
                <a:ea typeface="+mj-ea"/>
              </a:rPr>
              <a:t>1</a:t>
            </a:r>
            <a:endParaRPr lang="zh-CN" altLang="en-US" sz="2400">
              <a:solidFill>
                <a:schemeClr val="accent2"/>
              </a:solidFill>
              <a:latin typeface="+mj-ea"/>
              <a:ea typeface="+mj-ea"/>
            </a:endParaRPr>
          </a:p>
        </p:txBody>
      </p:sp>
      <p:sp>
        <p:nvSpPr>
          <p:cNvPr id="44" name="矩形: 圆角 43"/>
          <p:cNvSpPr/>
          <p:nvPr/>
        </p:nvSpPr>
        <p:spPr bwMode="auto">
          <a:xfrm>
            <a:off x="7250509" y="2987623"/>
            <a:ext cx="513348" cy="513348"/>
          </a:xfrm>
          <a:prstGeom prst="roundRect">
            <a:avLst>
              <a:gd name="adj" fmla="val 12500"/>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2400">
                <a:solidFill>
                  <a:schemeClr val="accent2"/>
                </a:solidFill>
                <a:latin typeface="+mj-ea"/>
                <a:ea typeface="+mj-ea"/>
              </a:rPr>
              <a:t>2</a:t>
            </a:r>
            <a:endParaRPr lang="zh-CN" altLang="en-US" sz="2400">
              <a:solidFill>
                <a:schemeClr val="accent2"/>
              </a:solidFill>
              <a:latin typeface="+mj-ea"/>
              <a:ea typeface="+mj-ea"/>
            </a:endParaRPr>
          </a:p>
        </p:txBody>
      </p:sp>
      <p:sp>
        <p:nvSpPr>
          <p:cNvPr id="45" name="矩形: 圆角 44"/>
          <p:cNvSpPr/>
          <p:nvPr/>
        </p:nvSpPr>
        <p:spPr bwMode="auto">
          <a:xfrm>
            <a:off x="7250509" y="3949388"/>
            <a:ext cx="513348" cy="513348"/>
          </a:xfrm>
          <a:prstGeom prst="roundRect">
            <a:avLst>
              <a:gd name="adj" fmla="val 12500"/>
            </a:avLst>
          </a:prstGeom>
          <a:gradFill>
            <a:gsLst>
              <a:gs pos="57000">
                <a:schemeClr val="tx2"/>
              </a:gs>
              <a:gs pos="0">
                <a:srgbClr val="FFCB6D"/>
              </a:gs>
              <a:gs pos="100000">
                <a:srgbClr val="FAA100"/>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2400">
                <a:solidFill>
                  <a:schemeClr val="accent2"/>
                </a:solidFill>
                <a:latin typeface="+mj-ea"/>
                <a:ea typeface="+mj-ea"/>
              </a:rPr>
              <a:t>3</a:t>
            </a:r>
            <a:endParaRPr lang="zh-CN" altLang="en-US" sz="2400">
              <a:solidFill>
                <a:schemeClr val="accent2"/>
              </a:solidFill>
              <a:latin typeface="+mj-ea"/>
              <a:ea typeface="+mj-ea"/>
            </a:endParaRPr>
          </a:p>
        </p:txBody>
      </p:sp>
      <p:sp>
        <p:nvSpPr>
          <p:cNvPr id="46" name="矩形: 圆角 45"/>
          <p:cNvSpPr/>
          <p:nvPr/>
        </p:nvSpPr>
        <p:spPr bwMode="auto">
          <a:xfrm>
            <a:off x="7250509" y="4940442"/>
            <a:ext cx="513348" cy="513348"/>
          </a:xfrm>
          <a:prstGeom prst="roundRect">
            <a:avLst>
              <a:gd name="adj" fmla="val 12500"/>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2400">
                <a:solidFill>
                  <a:schemeClr val="accent2"/>
                </a:solidFill>
                <a:latin typeface="+mj-ea"/>
                <a:ea typeface="+mj-ea"/>
              </a:rPr>
              <a:t>4</a:t>
            </a:r>
            <a:endParaRPr lang="zh-CN" altLang="en-US" sz="2400">
              <a:solidFill>
                <a:schemeClr val="accent2"/>
              </a:solidFill>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800" advTm="5710">
        <p:wipe/>
      </p:transition>
    </mc:Choice>
    <mc:Fallback xmlns="">
      <p:transition spd="slow" advTm="571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90"/>
                                          </p:val>
                                        </p:tav>
                                        <p:tav tm="100000">
                                          <p:val>
                                            <p:fltVal val="0"/>
                                          </p:val>
                                        </p:tav>
                                      </p:tavLst>
                                    </p:anim>
                                    <p:animEffect transition="in" filter="fade">
                                      <p:cBhvr>
                                        <p:cTn id="10" dur="400"/>
                                        <p:tgtEl>
                                          <p:spTgt spid="2"/>
                                        </p:tgtEl>
                                      </p:cBhvr>
                                    </p:animEffect>
                                  </p:childTnLst>
                                </p:cTn>
                              </p:par>
                              <p:par>
                                <p:cTn id="11" presetID="8" presetClass="emph" presetSubtype="0" fill="hold" grpId="1" nodeType="withEffect">
                                  <p:stCondLst>
                                    <p:cond delay="0"/>
                                  </p:stCondLst>
                                  <p:childTnLst>
                                    <p:animRot by="21600000">
                                      <p:cBhvr>
                                        <p:cTn id="12" dur="400" fill="hold"/>
                                        <p:tgtEl>
                                          <p:spTgt spid="2"/>
                                        </p:tgtEl>
                                        <p:attrNameLst>
                                          <p:attrName>r</p:attrName>
                                        </p:attrNameLst>
                                      </p:cBhvr>
                                    </p:animRo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700"/>
                                        <p:tgtEl>
                                          <p:spTgt spid="43"/>
                                        </p:tgtEl>
                                      </p:cBhvr>
                                    </p:animEffect>
                                    <p:anim calcmode="lin" valueType="num">
                                      <p:cBhvr>
                                        <p:cTn id="21" dur="700" fill="hold"/>
                                        <p:tgtEl>
                                          <p:spTgt spid="43"/>
                                        </p:tgtEl>
                                        <p:attrNameLst>
                                          <p:attrName>ppt_x</p:attrName>
                                        </p:attrNameLst>
                                      </p:cBhvr>
                                      <p:tavLst>
                                        <p:tav tm="0">
                                          <p:val>
                                            <p:strVal val="#ppt_x"/>
                                          </p:val>
                                        </p:tav>
                                        <p:tav tm="100000">
                                          <p:val>
                                            <p:strVal val="#ppt_x"/>
                                          </p:val>
                                        </p:tav>
                                      </p:tavLst>
                                    </p:anim>
                                    <p:anim calcmode="lin" valueType="num">
                                      <p:cBhvr>
                                        <p:cTn id="22" dur="700" fill="hold"/>
                                        <p:tgtEl>
                                          <p:spTgt spid="43"/>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300" fill="hold"/>
                                        <p:tgtEl>
                                          <p:spTgt spid="3"/>
                                        </p:tgtEl>
                                        <p:attrNameLst>
                                          <p:attrName>ppt_w</p:attrName>
                                        </p:attrNameLst>
                                      </p:cBhvr>
                                      <p:tavLst>
                                        <p:tav tm="0">
                                          <p:val>
                                            <p:fltVal val="0"/>
                                          </p:val>
                                        </p:tav>
                                        <p:tav tm="100000">
                                          <p:val>
                                            <p:strVal val="#ppt_w"/>
                                          </p:val>
                                        </p:tav>
                                      </p:tavLst>
                                    </p:anim>
                                    <p:anim calcmode="lin" valueType="num">
                                      <p:cBhvr>
                                        <p:cTn id="27" dur="300" fill="hold"/>
                                        <p:tgtEl>
                                          <p:spTgt spid="3"/>
                                        </p:tgtEl>
                                        <p:attrNameLst>
                                          <p:attrName>ppt_h</p:attrName>
                                        </p:attrNameLst>
                                      </p:cBhvr>
                                      <p:tavLst>
                                        <p:tav tm="0">
                                          <p:val>
                                            <p:fltVal val="0"/>
                                          </p:val>
                                        </p:tav>
                                        <p:tav tm="100000">
                                          <p:val>
                                            <p:strVal val="#ppt_h"/>
                                          </p:val>
                                        </p:tav>
                                      </p:tavLst>
                                    </p:anim>
                                    <p:animEffect transition="in" filter="fade">
                                      <p:cBhvr>
                                        <p:cTn id="28" dur="300"/>
                                        <p:tgtEl>
                                          <p:spTgt spid="3"/>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44"/>
                                        </p:tgtEl>
                                        <p:attrNameLst>
                                          <p:attrName>style.visibility</p:attrName>
                                        </p:attrNameLst>
                                      </p:cBhvr>
                                      <p:to>
                                        <p:strVal val="visible"/>
                                      </p:to>
                                    </p:set>
                                    <p:anim calcmode="lin" valueType="num">
                                      <p:cBhvr>
                                        <p:cTn id="36" dur="300" fill="hold"/>
                                        <p:tgtEl>
                                          <p:spTgt spid="44"/>
                                        </p:tgtEl>
                                        <p:attrNameLst>
                                          <p:attrName>ppt_w</p:attrName>
                                        </p:attrNameLst>
                                      </p:cBhvr>
                                      <p:tavLst>
                                        <p:tav tm="0">
                                          <p:val>
                                            <p:fltVal val="0"/>
                                          </p:val>
                                        </p:tav>
                                        <p:tav tm="100000">
                                          <p:val>
                                            <p:strVal val="#ppt_w"/>
                                          </p:val>
                                        </p:tav>
                                      </p:tavLst>
                                    </p:anim>
                                    <p:anim calcmode="lin" valueType="num">
                                      <p:cBhvr>
                                        <p:cTn id="37" dur="300" fill="hold"/>
                                        <p:tgtEl>
                                          <p:spTgt spid="44"/>
                                        </p:tgtEl>
                                        <p:attrNameLst>
                                          <p:attrName>ppt_h</p:attrName>
                                        </p:attrNameLst>
                                      </p:cBhvr>
                                      <p:tavLst>
                                        <p:tav tm="0">
                                          <p:val>
                                            <p:fltVal val="0"/>
                                          </p:val>
                                        </p:tav>
                                        <p:tav tm="100000">
                                          <p:val>
                                            <p:strVal val="#ppt_h"/>
                                          </p:val>
                                        </p:tav>
                                      </p:tavLst>
                                    </p:anim>
                                    <p:animEffect transition="in" filter="fade">
                                      <p:cBhvr>
                                        <p:cTn id="38" dur="300"/>
                                        <p:tgtEl>
                                          <p:spTgt spid="44"/>
                                        </p:tgtEl>
                                      </p:cBhvr>
                                    </p:animEffect>
                                  </p:childTnLst>
                                </p:cTn>
                              </p:par>
                            </p:childTnLst>
                          </p:cTn>
                        </p:par>
                        <p:par>
                          <p:cTn id="39" fill="hold">
                            <p:stCondLst>
                              <p:cond delay="3500"/>
                            </p:stCondLst>
                            <p:childTnLst>
                              <p:par>
                                <p:cTn id="40" presetID="22" presetClass="entr" presetSubtype="8"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par>
                          <p:cTn id="43" fill="hold">
                            <p:stCondLst>
                              <p:cond delay="4000"/>
                            </p:stCondLst>
                            <p:childTnLst>
                              <p:par>
                                <p:cTn id="44" presetID="53" presetClass="entr" presetSubtype="16" fill="hold" grpId="0" nodeType="after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p:cTn id="46" dur="300" fill="hold"/>
                                        <p:tgtEl>
                                          <p:spTgt spid="45"/>
                                        </p:tgtEl>
                                        <p:attrNameLst>
                                          <p:attrName>ppt_w</p:attrName>
                                        </p:attrNameLst>
                                      </p:cBhvr>
                                      <p:tavLst>
                                        <p:tav tm="0">
                                          <p:val>
                                            <p:fltVal val="0"/>
                                          </p:val>
                                        </p:tav>
                                        <p:tav tm="100000">
                                          <p:val>
                                            <p:strVal val="#ppt_w"/>
                                          </p:val>
                                        </p:tav>
                                      </p:tavLst>
                                    </p:anim>
                                    <p:anim calcmode="lin" valueType="num">
                                      <p:cBhvr>
                                        <p:cTn id="47" dur="300" fill="hold"/>
                                        <p:tgtEl>
                                          <p:spTgt spid="45"/>
                                        </p:tgtEl>
                                        <p:attrNameLst>
                                          <p:attrName>ppt_h</p:attrName>
                                        </p:attrNameLst>
                                      </p:cBhvr>
                                      <p:tavLst>
                                        <p:tav tm="0">
                                          <p:val>
                                            <p:fltVal val="0"/>
                                          </p:val>
                                        </p:tav>
                                        <p:tav tm="100000">
                                          <p:val>
                                            <p:strVal val="#ppt_h"/>
                                          </p:val>
                                        </p:tav>
                                      </p:tavLst>
                                    </p:anim>
                                    <p:animEffect transition="in" filter="fade">
                                      <p:cBhvr>
                                        <p:cTn id="48" dur="300"/>
                                        <p:tgtEl>
                                          <p:spTgt spid="45"/>
                                        </p:tgtEl>
                                      </p:cBhvr>
                                    </p:animEffect>
                                  </p:childTnLst>
                                </p:cTn>
                              </p:par>
                            </p:childTnLst>
                          </p:cTn>
                        </p:par>
                        <p:par>
                          <p:cTn id="49" fill="hold">
                            <p:stCondLst>
                              <p:cond delay="4500"/>
                            </p:stCondLst>
                            <p:childTnLst>
                              <p:par>
                                <p:cTn id="50" presetID="22" presetClass="entr" presetSubtype="8"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left)">
                                      <p:cBhvr>
                                        <p:cTn id="52" dur="500"/>
                                        <p:tgtEl>
                                          <p:spTgt spid="7"/>
                                        </p:tgtEl>
                                      </p:cBhvr>
                                    </p:animEffect>
                                  </p:childTnLst>
                                </p:cTn>
                              </p:par>
                            </p:childTnLst>
                          </p:cTn>
                        </p:par>
                        <p:par>
                          <p:cTn id="53" fill="hold">
                            <p:stCondLst>
                              <p:cond delay="5000"/>
                            </p:stCondLst>
                            <p:childTnLst>
                              <p:par>
                                <p:cTn id="54" presetID="53" presetClass="entr" presetSubtype="16" fill="hold" grpId="0" nodeType="afterEffect">
                                  <p:stCondLst>
                                    <p:cond delay="0"/>
                                  </p:stCondLst>
                                  <p:childTnLst>
                                    <p:set>
                                      <p:cBhvr>
                                        <p:cTn id="55" dur="1" fill="hold">
                                          <p:stCondLst>
                                            <p:cond delay="0"/>
                                          </p:stCondLst>
                                        </p:cTn>
                                        <p:tgtEl>
                                          <p:spTgt spid="46"/>
                                        </p:tgtEl>
                                        <p:attrNameLst>
                                          <p:attrName>style.visibility</p:attrName>
                                        </p:attrNameLst>
                                      </p:cBhvr>
                                      <p:to>
                                        <p:strVal val="visible"/>
                                      </p:to>
                                    </p:set>
                                    <p:anim calcmode="lin" valueType="num">
                                      <p:cBhvr>
                                        <p:cTn id="56" dur="300" fill="hold"/>
                                        <p:tgtEl>
                                          <p:spTgt spid="46"/>
                                        </p:tgtEl>
                                        <p:attrNameLst>
                                          <p:attrName>ppt_w</p:attrName>
                                        </p:attrNameLst>
                                      </p:cBhvr>
                                      <p:tavLst>
                                        <p:tav tm="0">
                                          <p:val>
                                            <p:fltVal val="0"/>
                                          </p:val>
                                        </p:tav>
                                        <p:tav tm="100000">
                                          <p:val>
                                            <p:strVal val="#ppt_w"/>
                                          </p:val>
                                        </p:tav>
                                      </p:tavLst>
                                    </p:anim>
                                    <p:anim calcmode="lin" valueType="num">
                                      <p:cBhvr>
                                        <p:cTn id="57" dur="300" fill="hold"/>
                                        <p:tgtEl>
                                          <p:spTgt spid="46"/>
                                        </p:tgtEl>
                                        <p:attrNameLst>
                                          <p:attrName>ppt_h</p:attrName>
                                        </p:attrNameLst>
                                      </p:cBhvr>
                                      <p:tavLst>
                                        <p:tav tm="0">
                                          <p:val>
                                            <p:fltVal val="0"/>
                                          </p:val>
                                        </p:tav>
                                        <p:tav tm="100000">
                                          <p:val>
                                            <p:strVal val="#ppt_h"/>
                                          </p:val>
                                        </p:tav>
                                      </p:tavLst>
                                    </p:anim>
                                    <p:animEffect transition="in" filter="fade">
                                      <p:cBhvr>
                                        <p:cTn id="58" dur="300"/>
                                        <p:tgtEl>
                                          <p:spTgt spid="46"/>
                                        </p:tgtEl>
                                      </p:cBhvr>
                                    </p:animEffect>
                                  </p:childTnLst>
                                </p:cTn>
                              </p:par>
                            </p:childTnLst>
                          </p:cTn>
                        </p:par>
                        <p:par>
                          <p:cTn id="59" fill="hold">
                            <p:stCondLst>
                              <p:cond delay="5500"/>
                            </p:stCondLst>
                            <p:childTnLst>
                              <p:par>
                                <p:cTn id="60" presetID="22" presetClass="entr" presetSubtype="8" fill="hold" grpId="0"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left)">
                                      <p:cBhvr>
                                        <p:cTn id="6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2" grpId="1" animBg="1"/>
      <p:bldP spid="5" grpId="0"/>
      <p:bldP spid="6" grpId="0"/>
      <p:bldP spid="7" grpId="0"/>
      <p:bldP spid="8" grpId="0"/>
      <p:bldP spid="3" grpId="0" animBg="1"/>
      <p:bldP spid="44" grpId="0" animBg="1"/>
      <p:bldP spid="45" grpId="0" animBg="1"/>
      <p:bldP spid="4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管理各阶段主旨</a:t>
            </a:r>
            <a:endPar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7" name="Oval 6"/>
          <p:cNvSpPr>
            <a:spLocks noChangeAspect="1" noChangeArrowheads="1"/>
          </p:cNvSpPr>
          <p:nvPr/>
        </p:nvSpPr>
        <p:spPr bwMode="auto">
          <a:xfrm>
            <a:off x="4669201" y="4223677"/>
            <a:ext cx="1436316" cy="1440000"/>
          </a:xfrm>
          <a:prstGeom prst="plaque">
            <a:avLst/>
          </a:prstGeom>
          <a:gradFill>
            <a:gsLst>
              <a:gs pos="61000">
                <a:schemeClr val="tx1"/>
              </a:gs>
              <a:gs pos="0">
                <a:srgbClr val="0082B0"/>
              </a:gs>
              <a:gs pos="100000">
                <a:srgbClr val="005674"/>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lstStyle/>
          <a:p>
            <a:pPr algn="ctr"/>
            <a:endParaRPr lang="zh-CN" altLang="en-US" sz="2000">
              <a:solidFill>
                <a:schemeClr val="accent2"/>
              </a:solidFill>
              <a:latin typeface="+mj-ea"/>
              <a:ea typeface="+mj-ea"/>
            </a:endParaRPr>
          </a:p>
        </p:txBody>
      </p:sp>
      <p:sp>
        <p:nvSpPr>
          <p:cNvPr id="38" name="Oval 7"/>
          <p:cNvSpPr>
            <a:spLocks noChangeAspect="1" noChangeArrowheads="1"/>
          </p:cNvSpPr>
          <p:nvPr/>
        </p:nvSpPr>
        <p:spPr bwMode="auto">
          <a:xfrm>
            <a:off x="2516304" y="2809128"/>
            <a:ext cx="1438159" cy="1440000"/>
          </a:xfrm>
          <a:prstGeom prst="plaque">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39" name="Oval 8"/>
          <p:cNvSpPr>
            <a:spLocks noChangeAspect="1" noChangeArrowheads="1"/>
          </p:cNvSpPr>
          <p:nvPr/>
        </p:nvSpPr>
        <p:spPr bwMode="auto">
          <a:xfrm>
            <a:off x="555768" y="1462818"/>
            <a:ext cx="1438159" cy="1440000"/>
          </a:xfrm>
          <a:prstGeom prst="plaque">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40" name="任意多边形: 形状 39"/>
          <p:cNvSpPr/>
          <p:nvPr/>
        </p:nvSpPr>
        <p:spPr bwMode="auto">
          <a:xfrm flipH="1">
            <a:off x="120373" y="3081980"/>
            <a:ext cx="6189893" cy="3728206"/>
          </a:xfrm>
          <a:custGeom>
            <a:avLst/>
            <a:gdLst>
              <a:gd name="connsiteX0" fmla="*/ 4019463 w 6189893"/>
              <a:gd name="connsiteY0" fmla="*/ 0 h 3728206"/>
              <a:gd name="connsiteX1" fmla="*/ 4179507 w 6189893"/>
              <a:gd name="connsiteY1" fmla="*/ 0 h 3728206"/>
              <a:gd name="connsiteX2" fmla="*/ 6189893 w 6189893"/>
              <a:gd name="connsiteY2" fmla="*/ 0 h 3728206"/>
              <a:gd name="connsiteX3" fmla="*/ 6189893 w 6189893"/>
              <a:gd name="connsiteY3" fmla="*/ 149470 h 3728206"/>
              <a:gd name="connsiteX4" fmla="*/ 4179507 w 6189893"/>
              <a:gd name="connsiteY4" fmla="*/ 149470 h 3728206"/>
              <a:gd name="connsiteX5" fmla="*/ 4179507 w 6189893"/>
              <a:gd name="connsiteY5" fmla="*/ 1386274 h 3728206"/>
              <a:gd name="connsiteX6" fmla="*/ 4179507 w 6189893"/>
              <a:gd name="connsiteY6" fmla="*/ 1535744 h 3728206"/>
              <a:gd name="connsiteX7" fmla="*/ 4019463 w 6189893"/>
              <a:gd name="connsiteY7" fmla="*/ 1535744 h 3728206"/>
              <a:gd name="connsiteX8" fmla="*/ 2169776 w 6189893"/>
              <a:gd name="connsiteY8" fmla="*/ 1535744 h 3728206"/>
              <a:gd name="connsiteX9" fmla="*/ 2169776 w 6189893"/>
              <a:gd name="connsiteY9" fmla="*/ 2772547 h 3728206"/>
              <a:gd name="connsiteX10" fmla="*/ 2169776 w 6189893"/>
              <a:gd name="connsiteY10" fmla="*/ 2922017 h 3728206"/>
              <a:gd name="connsiteX11" fmla="*/ 2009731 w 6189893"/>
              <a:gd name="connsiteY11" fmla="*/ 2922017 h 3728206"/>
              <a:gd name="connsiteX12" fmla="*/ 160044 w 6189893"/>
              <a:gd name="connsiteY12" fmla="*/ 2922017 h 3728206"/>
              <a:gd name="connsiteX13" fmla="*/ 160044 w 6189893"/>
              <a:gd name="connsiteY13" fmla="*/ 3728206 h 3728206"/>
              <a:gd name="connsiteX14" fmla="*/ 0 w 6189893"/>
              <a:gd name="connsiteY14" fmla="*/ 3728206 h 3728206"/>
              <a:gd name="connsiteX15" fmla="*/ 0 w 6189893"/>
              <a:gd name="connsiteY15" fmla="*/ 2922017 h 3728206"/>
              <a:gd name="connsiteX16" fmla="*/ 0 w 6189893"/>
              <a:gd name="connsiteY16" fmla="*/ 2772547 h 3728206"/>
              <a:gd name="connsiteX17" fmla="*/ 160044 w 6189893"/>
              <a:gd name="connsiteY17" fmla="*/ 2772547 h 3728206"/>
              <a:gd name="connsiteX18" fmla="*/ 2009731 w 6189893"/>
              <a:gd name="connsiteY18" fmla="*/ 2772547 h 3728206"/>
              <a:gd name="connsiteX19" fmla="*/ 2009731 w 6189893"/>
              <a:gd name="connsiteY19" fmla="*/ 1535744 h 3728206"/>
              <a:gd name="connsiteX20" fmla="*/ 2009731 w 6189893"/>
              <a:gd name="connsiteY20" fmla="*/ 1386274 h 3728206"/>
              <a:gd name="connsiteX21" fmla="*/ 2169776 w 6189893"/>
              <a:gd name="connsiteY21" fmla="*/ 1386274 h 3728206"/>
              <a:gd name="connsiteX22" fmla="*/ 4019463 w 6189893"/>
              <a:gd name="connsiteY22" fmla="*/ 1386274 h 3728206"/>
              <a:gd name="connsiteX23" fmla="*/ 4019463 w 6189893"/>
              <a:gd name="connsiteY23" fmla="*/ 149470 h 372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89893" h="3728206">
                <a:moveTo>
                  <a:pt x="4019463" y="0"/>
                </a:moveTo>
                <a:lnTo>
                  <a:pt x="4179507" y="0"/>
                </a:lnTo>
                <a:lnTo>
                  <a:pt x="6189893" y="0"/>
                </a:lnTo>
                <a:lnTo>
                  <a:pt x="6189893" y="149470"/>
                </a:lnTo>
                <a:lnTo>
                  <a:pt x="4179507" y="149470"/>
                </a:lnTo>
                <a:lnTo>
                  <a:pt x="4179507" y="1386274"/>
                </a:lnTo>
                <a:lnTo>
                  <a:pt x="4179507" y="1535744"/>
                </a:lnTo>
                <a:lnTo>
                  <a:pt x="4019463" y="1535744"/>
                </a:lnTo>
                <a:lnTo>
                  <a:pt x="2169776" y="1535744"/>
                </a:lnTo>
                <a:lnTo>
                  <a:pt x="2169776" y="2772547"/>
                </a:lnTo>
                <a:lnTo>
                  <a:pt x="2169776" y="2922017"/>
                </a:lnTo>
                <a:lnTo>
                  <a:pt x="2009731" y="2922017"/>
                </a:lnTo>
                <a:lnTo>
                  <a:pt x="160044" y="2922017"/>
                </a:lnTo>
                <a:lnTo>
                  <a:pt x="160044" y="3728206"/>
                </a:lnTo>
                <a:lnTo>
                  <a:pt x="0" y="3728206"/>
                </a:lnTo>
                <a:lnTo>
                  <a:pt x="0" y="2922017"/>
                </a:lnTo>
                <a:lnTo>
                  <a:pt x="0" y="2772547"/>
                </a:lnTo>
                <a:lnTo>
                  <a:pt x="160044" y="2772547"/>
                </a:lnTo>
                <a:lnTo>
                  <a:pt x="2009731" y="2772547"/>
                </a:lnTo>
                <a:lnTo>
                  <a:pt x="2009731" y="1535744"/>
                </a:lnTo>
                <a:lnTo>
                  <a:pt x="2009731" y="1386274"/>
                </a:lnTo>
                <a:lnTo>
                  <a:pt x="2169776" y="1386274"/>
                </a:lnTo>
                <a:lnTo>
                  <a:pt x="4019463" y="1386274"/>
                </a:lnTo>
                <a:lnTo>
                  <a:pt x="4019463" y="149470"/>
                </a:lnTo>
                <a:close/>
              </a:path>
            </a:pathLst>
          </a:custGeom>
          <a:solidFill>
            <a:schemeClr val="accent1"/>
          </a:solidFill>
          <a:ln>
            <a:noFill/>
          </a:ln>
        </p:spPr>
        <p:txBody>
          <a:bodyPr vert="horz" wrap="square" lIns="91440" tIns="45720" rIns="91440" bIns="45720" numCol="1" anchor="t" anchorCtr="0" compatLnSpc="1">
            <a:noAutofit/>
          </a:bodyPr>
          <a:lstStyle/>
          <a:p>
            <a:endParaRPr lang="zh-CN" altLang="en-US"/>
          </a:p>
        </p:txBody>
      </p:sp>
      <p:sp>
        <p:nvSpPr>
          <p:cNvPr id="42" name="Line 11"/>
          <p:cNvSpPr>
            <a:spLocks noChangeShapeType="1"/>
          </p:cNvSpPr>
          <p:nvPr/>
        </p:nvSpPr>
        <p:spPr bwMode="auto">
          <a:xfrm flipH="1">
            <a:off x="4226172" y="3599930"/>
            <a:ext cx="2084093" cy="0"/>
          </a:xfrm>
          <a:prstGeom prst="line">
            <a:avLst/>
          </a:prstGeom>
          <a:noFill/>
          <a:ln w="12700" cap="flat">
            <a:solidFill>
              <a:schemeClr val="accent3"/>
            </a:solidFill>
            <a:prstDash val="dash"/>
            <a:miter lim="800000"/>
            <a:headEnd type="oval" w="med" len="med"/>
            <a:tailEnd type="oval"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accent1"/>
              </a:solidFill>
            </a:endParaRPr>
          </a:p>
        </p:txBody>
      </p:sp>
      <p:sp>
        <p:nvSpPr>
          <p:cNvPr id="43" name="Line 12"/>
          <p:cNvSpPr>
            <a:spLocks noChangeShapeType="1"/>
          </p:cNvSpPr>
          <p:nvPr/>
        </p:nvSpPr>
        <p:spPr bwMode="auto">
          <a:xfrm flipH="1">
            <a:off x="2516303" y="2132856"/>
            <a:ext cx="3793962" cy="0"/>
          </a:xfrm>
          <a:prstGeom prst="line">
            <a:avLst/>
          </a:prstGeom>
          <a:noFill/>
          <a:ln w="12700" cap="flat">
            <a:solidFill>
              <a:schemeClr val="accent3"/>
            </a:solidFill>
            <a:prstDash val="dash"/>
            <a:miter lim="800000"/>
            <a:headEnd type="oval" w="med" len="med"/>
            <a:tailEnd type="oval"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solidFill>
                <a:schemeClr val="accent1"/>
              </a:solidFill>
            </a:endParaRPr>
          </a:p>
        </p:txBody>
      </p:sp>
      <p:sp>
        <p:nvSpPr>
          <p:cNvPr id="44" name="TextBox 10"/>
          <p:cNvSpPr txBox="1"/>
          <p:nvPr/>
        </p:nvSpPr>
        <p:spPr>
          <a:xfrm>
            <a:off x="781208" y="1773014"/>
            <a:ext cx="1027972" cy="830997"/>
          </a:xfrm>
          <a:prstGeom prst="rect">
            <a:avLst/>
          </a:prstGeom>
          <a:noFill/>
        </p:spPr>
        <p:txBody>
          <a:bodyPr wrap="square" rtlCol="0">
            <a:spAutoFit/>
          </a:bodyPr>
          <a:lstStyle/>
          <a:p>
            <a:pPr algn="ctr"/>
            <a:r>
              <a:rPr lang="zh-CN" altLang="en-US" sz="2400">
                <a:solidFill>
                  <a:schemeClr val="accent2"/>
                </a:solidFill>
                <a:latin typeface="+mj-ea"/>
                <a:ea typeface="+mj-ea"/>
              </a:rPr>
              <a:t>第三阶段</a:t>
            </a:r>
            <a:endParaRPr lang="zh-CN" altLang="en-US" sz="2400" dirty="0">
              <a:solidFill>
                <a:schemeClr val="accent2"/>
              </a:solidFill>
              <a:latin typeface="+mj-ea"/>
              <a:ea typeface="+mj-ea"/>
            </a:endParaRPr>
          </a:p>
        </p:txBody>
      </p:sp>
      <p:sp>
        <p:nvSpPr>
          <p:cNvPr id="45" name="TextBox 11"/>
          <p:cNvSpPr txBox="1"/>
          <p:nvPr/>
        </p:nvSpPr>
        <p:spPr>
          <a:xfrm>
            <a:off x="2732770" y="3119324"/>
            <a:ext cx="1005226" cy="830997"/>
          </a:xfrm>
          <a:prstGeom prst="rect">
            <a:avLst/>
          </a:prstGeom>
          <a:noFill/>
        </p:spPr>
        <p:txBody>
          <a:bodyPr wrap="square" rtlCol="0">
            <a:spAutoFit/>
          </a:bodyPr>
          <a:lstStyle>
            <a:defPPr>
              <a:defRPr lang="zh-CN"/>
            </a:defPPr>
            <a:lvl1pPr algn="ctr">
              <a:defRPr sz="2800">
                <a:solidFill>
                  <a:schemeClr val="accent2"/>
                </a:solidFill>
                <a:latin typeface="+mj-ea"/>
                <a:ea typeface="+mj-ea"/>
              </a:defRPr>
            </a:lvl1pPr>
          </a:lstStyle>
          <a:p>
            <a:r>
              <a:rPr lang="zh-CN" altLang="en-US" sz="2400" dirty="0"/>
              <a:t>第二阶段</a:t>
            </a:r>
          </a:p>
        </p:txBody>
      </p:sp>
      <p:sp>
        <p:nvSpPr>
          <p:cNvPr id="46" name="TextBox 12"/>
          <p:cNvSpPr txBox="1"/>
          <p:nvPr/>
        </p:nvSpPr>
        <p:spPr>
          <a:xfrm>
            <a:off x="4842315" y="4591382"/>
            <a:ext cx="1090088" cy="830997"/>
          </a:xfrm>
          <a:prstGeom prst="rect">
            <a:avLst/>
          </a:prstGeom>
          <a:noFill/>
        </p:spPr>
        <p:txBody>
          <a:bodyPr wrap="square" rtlCol="0">
            <a:spAutoFit/>
          </a:bodyPr>
          <a:lstStyle>
            <a:defPPr>
              <a:defRPr lang="zh-CN"/>
            </a:defPPr>
            <a:lvl1pPr algn="ctr">
              <a:defRPr sz="2800">
                <a:solidFill>
                  <a:schemeClr val="accent2"/>
                </a:solidFill>
                <a:latin typeface="+mj-ea"/>
                <a:ea typeface="+mj-ea"/>
              </a:defRPr>
            </a:lvl1pPr>
          </a:lstStyle>
          <a:p>
            <a:r>
              <a:rPr lang="zh-CN" altLang="en-US" sz="2400" dirty="0"/>
              <a:t>第一阶段</a:t>
            </a:r>
          </a:p>
        </p:txBody>
      </p:sp>
      <p:sp>
        <p:nvSpPr>
          <p:cNvPr id="47" name="矩形 46"/>
          <p:cNvSpPr/>
          <p:nvPr/>
        </p:nvSpPr>
        <p:spPr>
          <a:xfrm>
            <a:off x="6832641" y="5068436"/>
            <a:ext cx="3734227" cy="707886"/>
          </a:xfrm>
          <a:prstGeom prst="rect">
            <a:avLst/>
          </a:prstGeom>
          <a:noFill/>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r>
              <a:rPr lang="zh-CN" altLang="en-US" sz="2000">
                <a:solidFill>
                  <a:schemeClr val="accent1"/>
                </a:solidFill>
                <a:latin typeface="微软雅黑" panose="020B0503020204020204" pitchFamily="34" charset="-122"/>
                <a:ea typeface="微软雅黑" panose="020B0503020204020204" pitchFamily="34" charset="-122"/>
              </a:rPr>
              <a:t>通过沟通，确立干部对</a:t>
            </a:r>
            <a:r>
              <a:rPr lang="en-US" altLang="zh-CN" sz="2000">
                <a:solidFill>
                  <a:schemeClr val="accent1"/>
                </a:solidFill>
                <a:latin typeface="微软雅黑" panose="020B0503020204020204" pitchFamily="34" charset="-122"/>
                <a:ea typeface="微软雅黑" panose="020B0503020204020204" pitchFamily="34" charset="-122"/>
              </a:rPr>
              <a:t>6S</a:t>
            </a:r>
            <a:r>
              <a:rPr lang="zh-CN" altLang="en-US" sz="2000">
                <a:solidFill>
                  <a:schemeClr val="accent1"/>
                </a:solidFill>
                <a:latin typeface="微软雅黑" panose="020B0503020204020204" pitchFamily="34" charset="-122"/>
                <a:ea typeface="微软雅黑" panose="020B0503020204020204" pitchFamily="34" charset="-122"/>
              </a:rPr>
              <a:t>推行的“态度”</a:t>
            </a:r>
            <a:endParaRPr lang="zh-CN" altLang="en-US" sz="2000" dirty="0">
              <a:solidFill>
                <a:schemeClr val="accent1"/>
              </a:solidFill>
              <a:latin typeface="微软雅黑" panose="020B0503020204020204" pitchFamily="34" charset="-122"/>
              <a:ea typeface="微软雅黑" panose="020B0503020204020204" pitchFamily="34" charset="-122"/>
            </a:endParaRPr>
          </a:p>
        </p:txBody>
      </p:sp>
      <p:sp>
        <p:nvSpPr>
          <p:cNvPr id="48" name="矩形 47"/>
          <p:cNvSpPr/>
          <p:nvPr/>
        </p:nvSpPr>
        <p:spPr>
          <a:xfrm>
            <a:off x="6832641" y="3487180"/>
            <a:ext cx="4597573" cy="707886"/>
          </a:xfrm>
          <a:prstGeom prst="rect">
            <a:avLst/>
          </a:prstGeom>
          <a:noFill/>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r>
              <a:rPr lang="zh-CN" altLang="en-US" sz="2000">
                <a:solidFill>
                  <a:schemeClr val="accent1"/>
                </a:solidFill>
                <a:latin typeface="微软雅黑" panose="020B0503020204020204" pitchFamily="34" charset="-122"/>
                <a:ea typeface="微软雅黑" panose="020B0503020204020204" pitchFamily="34" charset="-122"/>
              </a:rPr>
              <a:t>通过标准的制定，显现干部对</a:t>
            </a:r>
            <a:r>
              <a:rPr lang="en-US" altLang="zh-CN" sz="2000">
                <a:solidFill>
                  <a:schemeClr val="accent1"/>
                </a:solidFill>
                <a:latin typeface="微软雅黑" panose="020B0503020204020204" pitchFamily="34" charset="-122"/>
                <a:ea typeface="微软雅黑" panose="020B0503020204020204" pitchFamily="34" charset="-122"/>
              </a:rPr>
              <a:t>6S</a:t>
            </a:r>
            <a:r>
              <a:rPr lang="zh-CN" altLang="en-US" sz="2000">
                <a:solidFill>
                  <a:schemeClr val="accent1"/>
                </a:solidFill>
                <a:latin typeface="微软雅黑" panose="020B0503020204020204" pitchFamily="34" charset="-122"/>
                <a:ea typeface="微软雅黑" panose="020B0503020204020204" pitchFamily="34" charset="-122"/>
              </a:rPr>
              <a:t>标准建立的“思路”</a:t>
            </a:r>
            <a:endParaRPr lang="zh-CN" altLang="en-US" sz="2000" dirty="0">
              <a:solidFill>
                <a:schemeClr val="accent1"/>
              </a:solidFill>
              <a:latin typeface="微软雅黑" panose="020B0503020204020204" pitchFamily="34" charset="-122"/>
              <a:ea typeface="微软雅黑" panose="020B0503020204020204" pitchFamily="34" charset="-122"/>
            </a:endParaRPr>
          </a:p>
        </p:txBody>
      </p:sp>
      <p:sp>
        <p:nvSpPr>
          <p:cNvPr id="49" name="矩形 48"/>
          <p:cNvSpPr/>
          <p:nvPr/>
        </p:nvSpPr>
        <p:spPr>
          <a:xfrm>
            <a:off x="6832642" y="2196999"/>
            <a:ext cx="5852014" cy="400110"/>
          </a:xfrm>
          <a:prstGeom prst="rect">
            <a:avLst/>
          </a:prstGeom>
          <a:noFill/>
          <a:ln>
            <a:noFill/>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just"/>
            <a:r>
              <a:rPr lang="zh-CN" altLang="en-US" sz="2000">
                <a:solidFill>
                  <a:schemeClr val="accent1"/>
                </a:solidFill>
                <a:latin typeface="微软雅黑" panose="020B0503020204020204" pitchFamily="34" charset="-122"/>
                <a:ea typeface="微软雅黑" panose="020B0503020204020204" pitchFamily="34" charset="-122"/>
              </a:rPr>
              <a:t>执行标准，检查干部</a:t>
            </a:r>
            <a:r>
              <a:rPr lang="en-US" altLang="zh-CN" sz="2000">
                <a:solidFill>
                  <a:schemeClr val="accent1"/>
                </a:solidFill>
                <a:latin typeface="微软雅黑" panose="020B0503020204020204" pitchFamily="34" charset="-122"/>
                <a:ea typeface="微软雅黑" panose="020B0503020204020204" pitchFamily="34" charset="-122"/>
              </a:rPr>
              <a:t>6S</a:t>
            </a:r>
            <a:r>
              <a:rPr lang="zh-CN" altLang="en-US" sz="2000">
                <a:solidFill>
                  <a:schemeClr val="accent1"/>
                </a:solidFill>
                <a:latin typeface="微软雅黑" panose="020B0503020204020204" pitchFamily="34" charset="-122"/>
                <a:ea typeface="微软雅黑" panose="020B0503020204020204" pitchFamily="34" charset="-122"/>
              </a:rPr>
              <a:t>工作的“执行力”</a:t>
            </a:r>
            <a:endParaRPr lang="zh-CN" altLang="en-US" sz="2000" dirty="0">
              <a:solidFill>
                <a:schemeClr val="accent1"/>
              </a:solidFill>
              <a:latin typeface="微软雅黑" panose="020B0503020204020204" pitchFamily="34" charset="-122"/>
              <a:ea typeface="微软雅黑" panose="020B0503020204020204" pitchFamily="34" charset="-122"/>
            </a:endParaRPr>
          </a:p>
        </p:txBody>
      </p:sp>
      <p:sp>
        <p:nvSpPr>
          <p:cNvPr id="50" name="矩形 49"/>
          <p:cNvSpPr/>
          <p:nvPr/>
        </p:nvSpPr>
        <p:spPr>
          <a:xfrm>
            <a:off x="6832641" y="4699104"/>
            <a:ext cx="1217000" cy="400110"/>
          </a:xfrm>
          <a:prstGeom prst="rect">
            <a:avLst/>
          </a:prstGeom>
        </p:spPr>
        <p:txBody>
          <a:bodyPr wrap="none">
            <a:spAutoFit/>
          </a:bodyPr>
          <a:lstStyle/>
          <a:p>
            <a:r>
              <a:rPr lang="zh-CN" altLang="en-US" sz="2000" b="1">
                <a:latin typeface="微软雅黑" panose="020B0503020204020204" pitchFamily="34" charset="-122"/>
                <a:ea typeface="微软雅黑" panose="020B0503020204020204" pitchFamily="34" charset="-122"/>
              </a:rPr>
              <a:t>确立态度</a:t>
            </a:r>
            <a:endParaRPr lang="zh-CN" altLang="en-US" sz="2000" b="1" dirty="0">
              <a:latin typeface="微软雅黑" panose="020B0503020204020204" pitchFamily="34" charset="-122"/>
              <a:ea typeface="微软雅黑" panose="020B0503020204020204" pitchFamily="34" charset="-122"/>
            </a:endParaRPr>
          </a:p>
        </p:txBody>
      </p:sp>
      <p:sp>
        <p:nvSpPr>
          <p:cNvPr id="51" name="矩形 50"/>
          <p:cNvSpPr/>
          <p:nvPr/>
        </p:nvSpPr>
        <p:spPr>
          <a:xfrm>
            <a:off x="6832641" y="3200795"/>
            <a:ext cx="1210588" cy="400110"/>
          </a:xfrm>
          <a:prstGeom prst="rect">
            <a:avLst/>
          </a:prstGeom>
        </p:spPr>
        <p:txBody>
          <a:bodyPr wrap="none">
            <a:spAutoFit/>
          </a:bodyPr>
          <a:lstStyle/>
          <a:p>
            <a:r>
              <a:rPr lang="zh-CN" altLang="en-US" sz="2000" b="1">
                <a:latin typeface="微软雅黑" panose="020B0503020204020204" pitchFamily="34" charset="-122"/>
                <a:ea typeface="微软雅黑" panose="020B0503020204020204" pitchFamily="34" charset="-122"/>
              </a:rPr>
              <a:t>清晰做法</a:t>
            </a:r>
            <a:endParaRPr lang="zh-CN" altLang="en-US" sz="2000" b="1" dirty="0">
              <a:latin typeface="微软雅黑" panose="020B0503020204020204" pitchFamily="34" charset="-122"/>
              <a:ea typeface="微软雅黑" panose="020B0503020204020204" pitchFamily="34" charset="-122"/>
            </a:endParaRPr>
          </a:p>
        </p:txBody>
      </p:sp>
      <p:sp>
        <p:nvSpPr>
          <p:cNvPr id="52" name="矩形 51"/>
          <p:cNvSpPr/>
          <p:nvPr/>
        </p:nvSpPr>
        <p:spPr>
          <a:xfrm>
            <a:off x="6832641" y="1867874"/>
            <a:ext cx="1210588" cy="400110"/>
          </a:xfrm>
          <a:prstGeom prst="rect">
            <a:avLst/>
          </a:prstGeom>
        </p:spPr>
        <p:txBody>
          <a:bodyPr wrap="none">
            <a:spAutoFit/>
          </a:bodyPr>
          <a:lstStyle/>
          <a:p>
            <a:r>
              <a:rPr lang="zh-CN" altLang="en-US" sz="2000" b="1">
                <a:latin typeface="微软雅黑" panose="020B0503020204020204" pitchFamily="34" charset="-122"/>
                <a:ea typeface="微软雅黑" panose="020B0503020204020204" pitchFamily="34" charset="-122"/>
              </a:rPr>
              <a:t>检查成果</a:t>
            </a:r>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800" advTm="9049">
        <p:wipe/>
      </p:transition>
    </mc:Choice>
    <mc:Fallback xmlns="">
      <p:transition spd="slow" advTm="9049">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90"/>
                                          </p:val>
                                        </p:tav>
                                        <p:tav tm="100000">
                                          <p:val>
                                            <p:fltVal val="0"/>
                                          </p:val>
                                        </p:tav>
                                      </p:tavLst>
                                    </p:anim>
                                    <p:animEffect transition="in" filter="fade">
                                      <p:cBhvr>
                                        <p:cTn id="10" dur="400"/>
                                        <p:tgtEl>
                                          <p:spTgt spid="2"/>
                                        </p:tgtEl>
                                      </p:cBhvr>
                                    </p:animEffect>
                                  </p:childTnLst>
                                </p:cTn>
                              </p:par>
                              <p:par>
                                <p:cTn id="11" presetID="8" presetClass="emph" presetSubtype="0" fill="hold" grpId="1" nodeType="withEffect">
                                  <p:stCondLst>
                                    <p:cond delay="0"/>
                                  </p:stCondLst>
                                  <p:childTnLst>
                                    <p:animRot by="21600000">
                                      <p:cBhvr>
                                        <p:cTn id="12" dur="400" fill="hold"/>
                                        <p:tgtEl>
                                          <p:spTgt spid="2"/>
                                        </p:tgtEl>
                                        <p:attrNameLst>
                                          <p:attrName>r</p:attrName>
                                        </p:attrNameLst>
                                      </p:cBhvr>
                                    </p:animRo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18" presetClass="entr" presetSubtype="3" fill="hold" grpId="0"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strips(upRight)">
                                      <p:cBhvr>
                                        <p:cTn id="20" dur="500"/>
                                        <p:tgtEl>
                                          <p:spTgt spid="40"/>
                                        </p:tgtEl>
                                      </p:cBhvr>
                                    </p:animEffect>
                                  </p:childTnLst>
                                </p:cTn>
                              </p:par>
                            </p:childTnLst>
                          </p:cTn>
                        </p:par>
                        <p:par>
                          <p:cTn id="21" fill="hold">
                            <p:stCondLst>
                              <p:cond delay="1500"/>
                            </p:stCondLst>
                            <p:childTnLst>
                              <p:par>
                                <p:cTn id="22" presetID="26" presetClass="entr" presetSubtype="0"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down)">
                                      <p:cBhvr>
                                        <p:cTn id="24" dur="232">
                                          <p:stCondLst>
                                            <p:cond delay="0"/>
                                          </p:stCondLst>
                                        </p:cTn>
                                        <p:tgtEl>
                                          <p:spTgt spid="37"/>
                                        </p:tgtEl>
                                      </p:cBhvr>
                                    </p:animEffect>
                                    <p:anim calcmode="lin" valueType="num">
                                      <p:cBhvr>
                                        <p:cTn id="25" dur="729"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26" dur="266"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27" dur="266" tmFilter="0, 0; 0.125,0.2665; 0.25,0.4; 0.375,0.465; 0.5,0.5;  0.625,0.535; 0.75,0.6; 0.875,0.7335; 1,1">
                                          <p:stCondLst>
                                            <p:cond delay="266"/>
                                          </p:stCondLst>
                                        </p:cTn>
                                        <p:tgtEl>
                                          <p:spTgt spid="37"/>
                                        </p:tgtEl>
                                        <p:attrNameLst>
                                          <p:attrName>ppt_y</p:attrName>
                                        </p:attrNameLst>
                                      </p:cBhvr>
                                      <p:tavLst>
                                        <p:tav tm="0" fmla="#ppt_y-sin(pi*$)/9">
                                          <p:val>
                                            <p:fltVal val="0"/>
                                          </p:val>
                                        </p:tav>
                                        <p:tav tm="100000">
                                          <p:val>
                                            <p:fltVal val="1"/>
                                          </p:val>
                                        </p:tav>
                                      </p:tavLst>
                                    </p:anim>
                                    <p:anim calcmode="lin" valueType="num">
                                      <p:cBhvr>
                                        <p:cTn id="28" dur="133" tmFilter="0, 0; 0.125,0.2665; 0.25,0.4; 0.375,0.465; 0.5,0.5;  0.625,0.535; 0.75,0.6; 0.875,0.7335; 1,1">
                                          <p:stCondLst>
                                            <p:cond delay="530"/>
                                          </p:stCondLst>
                                        </p:cTn>
                                        <p:tgtEl>
                                          <p:spTgt spid="37"/>
                                        </p:tgtEl>
                                        <p:attrNameLst>
                                          <p:attrName>ppt_y</p:attrName>
                                        </p:attrNameLst>
                                      </p:cBhvr>
                                      <p:tavLst>
                                        <p:tav tm="0" fmla="#ppt_y-sin(pi*$)/27">
                                          <p:val>
                                            <p:fltVal val="0"/>
                                          </p:val>
                                        </p:tav>
                                        <p:tav tm="100000">
                                          <p:val>
                                            <p:fltVal val="1"/>
                                          </p:val>
                                        </p:tav>
                                      </p:tavLst>
                                    </p:anim>
                                    <p:anim calcmode="lin" valueType="num">
                                      <p:cBhvr>
                                        <p:cTn id="29" dur="66" tmFilter="0, 0; 0.125,0.2665; 0.25,0.4; 0.375,0.465; 0.5,0.5;  0.625,0.535; 0.75,0.6; 0.875,0.7335; 1,1">
                                          <p:stCondLst>
                                            <p:cond delay="662"/>
                                          </p:stCondLst>
                                        </p:cTn>
                                        <p:tgtEl>
                                          <p:spTgt spid="37"/>
                                        </p:tgtEl>
                                        <p:attrNameLst>
                                          <p:attrName>ppt_y</p:attrName>
                                        </p:attrNameLst>
                                      </p:cBhvr>
                                      <p:tavLst>
                                        <p:tav tm="0" fmla="#ppt_y-sin(pi*$)/81">
                                          <p:val>
                                            <p:fltVal val="0"/>
                                          </p:val>
                                        </p:tav>
                                        <p:tav tm="100000">
                                          <p:val>
                                            <p:fltVal val="1"/>
                                          </p:val>
                                        </p:tav>
                                      </p:tavLst>
                                    </p:anim>
                                    <p:animScale>
                                      <p:cBhvr>
                                        <p:cTn id="30" dur="10">
                                          <p:stCondLst>
                                            <p:cond delay="260"/>
                                          </p:stCondLst>
                                        </p:cTn>
                                        <p:tgtEl>
                                          <p:spTgt spid="37"/>
                                        </p:tgtEl>
                                      </p:cBhvr>
                                      <p:to x="100000" y="60000"/>
                                    </p:animScale>
                                    <p:animScale>
                                      <p:cBhvr>
                                        <p:cTn id="31" dur="66" decel="50000">
                                          <p:stCondLst>
                                            <p:cond delay="270"/>
                                          </p:stCondLst>
                                        </p:cTn>
                                        <p:tgtEl>
                                          <p:spTgt spid="37"/>
                                        </p:tgtEl>
                                      </p:cBhvr>
                                      <p:to x="100000" y="100000"/>
                                    </p:animScale>
                                    <p:animScale>
                                      <p:cBhvr>
                                        <p:cTn id="32" dur="10">
                                          <p:stCondLst>
                                            <p:cond delay="525"/>
                                          </p:stCondLst>
                                        </p:cTn>
                                        <p:tgtEl>
                                          <p:spTgt spid="37"/>
                                        </p:tgtEl>
                                      </p:cBhvr>
                                      <p:to x="100000" y="80000"/>
                                    </p:animScale>
                                    <p:animScale>
                                      <p:cBhvr>
                                        <p:cTn id="33" dur="66" decel="50000">
                                          <p:stCondLst>
                                            <p:cond delay="535"/>
                                          </p:stCondLst>
                                        </p:cTn>
                                        <p:tgtEl>
                                          <p:spTgt spid="37"/>
                                        </p:tgtEl>
                                      </p:cBhvr>
                                      <p:to x="100000" y="100000"/>
                                    </p:animScale>
                                    <p:animScale>
                                      <p:cBhvr>
                                        <p:cTn id="34" dur="10">
                                          <p:stCondLst>
                                            <p:cond delay="657"/>
                                          </p:stCondLst>
                                        </p:cTn>
                                        <p:tgtEl>
                                          <p:spTgt spid="37"/>
                                        </p:tgtEl>
                                      </p:cBhvr>
                                      <p:to x="100000" y="90000"/>
                                    </p:animScale>
                                    <p:animScale>
                                      <p:cBhvr>
                                        <p:cTn id="35" dur="66" decel="50000">
                                          <p:stCondLst>
                                            <p:cond delay="667"/>
                                          </p:stCondLst>
                                        </p:cTn>
                                        <p:tgtEl>
                                          <p:spTgt spid="37"/>
                                        </p:tgtEl>
                                      </p:cBhvr>
                                      <p:to x="100000" y="100000"/>
                                    </p:animScale>
                                    <p:animScale>
                                      <p:cBhvr>
                                        <p:cTn id="36" dur="10">
                                          <p:stCondLst>
                                            <p:cond delay="723"/>
                                          </p:stCondLst>
                                        </p:cTn>
                                        <p:tgtEl>
                                          <p:spTgt spid="37"/>
                                        </p:tgtEl>
                                      </p:cBhvr>
                                      <p:to x="100000" y="95000"/>
                                    </p:animScale>
                                    <p:animScale>
                                      <p:cBhvr>
                                        <p:cTn id="37" dur="66" decel="50000">
                                          <p:stCondLst>
                                            <p:cond delay="734"/>
                                          </p:stCondLst>
                                        </p:cTn>
                                        <p:tgtEl>
                                          <p:spTgt spid="37"/>
                                        </p:tgtEl>
                                      </p:cBhvr>
                                      <p:to x="100000" y="100000"/>
                                    </p:animScale>
                                  </p:childTnLst>
                                </p:cTn>
                              </p:par>
                              <p:par>
                                <p:cTn id="38" presetID="26" presetClass="entr" presetSubtype="0" fill="hold" grpId="0" nodeType="withEffect">
                                  <p:stCondLst>
                                    <p:cond delay="20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290">
                                          <p:stCondLst>
                                            <p:cond delay="0"/>
                                          </p:stCondLst>
                                        </p:cTn>
                                        <p:tgtEl>
                                          <p:spTgt spid="38"/>
                                        </p:tgtEl>
                                      </p:cBhvr>
                                    </p:animEffect>
                                    <p:anim calcmode="lin" valueType="num">
                                      <p:cBhvr>
                                        <p:cTn id="41" dur="911"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38"/>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38"/>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38"/>
                                        </p:tgtEl>
                                        <p:attrNameLst>
                                          <p:attrName>ppt_y</p:attrName>
                                        </p:attrNameLst>
                                      </p:cBhvr>
                                      <p:tavLst>
                                        <p:tav tm="0" fmla="#ppt_y-sin(pi*$)/81">
                                          <p:val>
                                            <p:fltVal val="0"/>
                                          </p:val>
                                        </p:tav>
                                        <p:tav tm="100000">
                                          <p:val>
                                            <p:fltVal val="1"/>
                                          </p:val>
                                        </p:tav>
                                      </p:tavLst>
                                    </p:anim>
                                    <p:animScale>
                                      <p:cBhvr>
                                        <p:cTn id="46" dur="13">
                                          <p:stCondLst>
                                            <p:cond delay="325"/>
                                          </p:stCondLst>
                                        </p:cTn>
                                        <p:tgtEl>
                                          <p:spTgt spid="38"/>
                                        </p:tgtEl>
                                      </p:cBhvr>
                                      <p:to x="100000" y="60000"/>
                                    </p:animScale>
                                    <p:animScale>
                                      <p:cBhvr>
                                        <p:cTn id="47" dur="83" decel="50000">
                                          <p:stCondLst>
                                            <p:cond delay="338"/>
                                          </p:stCondLst>
                                        </p:cTn>
                                        <p:tgtEl>
                                          <p:spTgt spid="38"/>
                                        </p:tgtEl>
                                      </p:cBhvr>
                                      <p:to x="100000" y="100000"/>
                                    </p:animScale>
                                    <p:animScale>
                                      <p:cBhvr>
                                        <p:cTn id="48" dur="13">
                                          <p:stCondLst>
                                            <p:cond delay="656"/>
                                          </p:stCondLst>
                                        </p:cTn>
                                        <p:tgtEl>
                                          <p:spTgt spid="38"/>
                                        </p:tgtEl>
                                      </p:cBhvr>
                                      <p:to x="100000" y="80000"/>
                                    </p:animScale>
                                    <p:animScale>
                                      <p:cBhvr>
                                        <p:cTn id="49" dur="83" decel="50000">
                                          <p:stCondLst>
                                            <p:cond delay="669"/>
                                          </p:stCondLst>
                                        </p:cTn>
                                        <p:tgtEl>
                                          <p:spTgt spid="38"/>
                                        </p:tgtEl>
                                      </p:cBhvr>
                                      <p:to x="100000" y="100000"/>
                                    </p:animScale>
                                    <p:animScale>
                                      <p:cBhvr>
                                        <p:cTn id="50" dur="13">
                                          <p:stCondLst>
                                            <p:cond delay="821"/>
                                          </p:stCondLst>
                                        </p:cTn>
                                        <p:tgtEl>
                                          <p:spTgt spid="38"/>
                                        </p:tgtEl>
                                      </p:cBhvr>
                                      <p:to x="100000" y="90000"/>
                                    </p:animScale>
                                    <p:animScale>
                                      <p:cBhvr>
                                        <p:cTn id="51" dur="83" decel="50000">
                                          <p:stCondLst>
                                            <p:cond delay="834"/>
                                          </p:stCondLst>
                                        </p:cTn>
                                        <p:tgtEl>
                                          <p:spTgt spid="38"/>
                                        </p:tgtEl>
                                      </p:cBhvr>
                                      <p:to x="100000" y="100000"/>
                                    </p:animScale>
                                    <p:animScale>
                                      <p:cBhvr>
                                        <p:cTn id="52" dur="13">
                                          <p:stCondLst>
                                            <p:cond delay="904"/>
                                          </p:stCondLst>
                                        </p:cTn>
                                        <p:tgtEl>
                                          <p:spTgt spid="38"/>
                                        </p:tgtEl>
                                      </p:cBhvr>
                                      <p:to x="100000" y="95000"/>
                                    </p:animScale>
                                    <p:animScale>
                                      <p:cBhvr>
                                        <p:cTn id="53" dur="83" decel="50000">
                                          <p:stCondLst>
                                            <p:cond delay="917"/>
                                          </p:stCondLst>
                                        </p:cTn>
                                        <p:tgtEl>
                                          <p:spTgt spid="38"/>
                                        </p:tgtEl>
                                      </p:cBhvr>
                                      <p:to x="100000" y="100000"/>
                                    </p:animScale>
                                  </p:childTnLst>
                                </p:cTn>
                              </p:par>
                              <p:par>
                                <p:cTn id="54" presetID="26" presetClass="entr" presetSubtype="0" fill="hold" grpId="0" nodeType="withEffect">
                                  <p:stCondLst>
                                    <p:cond delay="400"/>
                                  </p:stCondLst>
                                  <p:childTnLst>
                                    <p:set>
                                      <p:cBhvr>
                                        <p:cTn id="55" dur="1" fill="hold">
                                          <p:stCondLst>
                                            <p:cond delay="0"/>
                                          </p:stCondLst>
                                        </p:cTn>
                                        <p:tgtEl>
                                          <p:spTgt spid="39"/>
                                        </p:tgtEl>
                                        <p:attrNameLst>
                                          <p:attrName>style.visibility</p:attrName>
                                        </p:attrNameLst>
                                      </p:cBhvr>
                                      <p:to>
                                        <p:strVal val="visible"/>
                                      </p:to>
                                    </p:set>
                                    <p:animEffect transition="in" filter="wipe(down)">
                                      <p:cBhvr>
                                        <p:cTn id="56" dur="290">
                                          <p:stCondLst>
                                            <p:cond delay="0"/>
                                          </p:stCondLst>
                                        </p:cTn>
                                        <p:tgtEl>
                                          <p:spTgt spid="39"/>
                                        </p:tgtEl>
                                      </p:cBhvr>
                                    </p:animEffect>
                                    <p:anim calcmode="lin" valueType="num">
                                      <p:cBhvr>
                                        <p:cTn id="57" dur="911"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58" dur="332"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59" dur="332" tmFilter="0, 0; 0.125,0.2665; 0.25,0.4; 0.375,0.465; 0.5,0.5;  0.625,0.535; 0.75,0.6; 0.875,0.7335; 1,1">
                                          <p:stCondLst>
                                            <p:cond delay="332"/>
                                          </p:stCondLst>
                                        </p:cTn>
                                        <p:tgtEl>
                                          <p:spTgt spid="39"/>
                                        </p:tgtEl>
                                        <p:attrNameLst>
                                          <p:attrName>ppt_y</p:attrName>
                                        </p:attrNameLst>
                                      </p:cBhvr>
                                      <p:tavLst>
                                        <p:tav tm="0" fmla="#ppt_y-sin(pi*$)/9">
                                          <p:val>
                                            <p:fltVal val="0"/>
                                          </p:val>
                                        </p:tav>
                                        <p:tav tm="100000">
                                          <p:val>
                                            <p:fltVal val="1"/>
                                          </p:val>
                                        </p:tav>
                                      </p:tavLst>
                                    </p:anim>
                                    <p:anim calcmode="lin" valueType="num">
                                      <p:cBhvr>
                                        <p:cTn id="60" dur="166" tmFilter="0, 0; 0.125,0.2665; 0.25,0.4; 0.375,0.465; 0.5,0.5;  0.625,0.535; 0.75,0.6; 0.875,0.7335; 1,1">
                                          <p:stCondLst>
                                            <p:cond delay="662"/>
                                          </p:stCondLst>
                                        </p:cTn>
                                        <p:tgtEl>
                                          <p:spTgt spid="39"/>
                                        </p:tgtEl>
                                        <p:attrNameLst>
                                          <p:attrName>ppt_y</p:attrName>
                                        </p:attrNameLst>
                                      </p:cBhvr>
                                      <p:tavLst>
                                        <p:tav tm="0" fmla="#ppt_y-sin(pi*$)/27">
                                          <p:val>
                                            <p:fltVal val="0"/>
                                          </p:val>
                                        </p:tav>
                                        <p:tav tm="100000">
                                          <p:val>
                                            <p:fltVal val="1"/>
                                          </p:val>
                                        </p:tav>
                                      </p:tavLst>
                                    </p:anim>
                                    <p:anim calcmode="lin" valueType="num">
                                      <p:cBhvr>
                                        <p:cTn id="61" dur="82" tmFilter="0, 0; 0.125,0.2665; 0.25,0.4; 0.375,0.465; 0.5,0.5;  0.625,0.535; 0.75,0.6; 0.875,0.7335; 1,1">
                                          <p:stCondLst>
                                            <p:cond delay="828"/>
                                          </p:stCondLst>
                                        </p:cTn>
                                        <p:tgtEl>
                                          <p:spTgt spid="39"/>
                                        </p:tgtEl>
                                        <p:attrNameLst>
                                          <p:attrName>ppt_y</p:attrName>
                                        </p:attrNameLst>
                                      </p:cBhvr>
                                      <p:tavLst>
                                        <p:tav tm="0" fmla="#ppt_y-sin(pi*$)/81">
                                          <p:val>
                                            <p:fltVal val="0"/>
                                          </p:val>
                                        </p:tav>
                                        <p:tav tm="100000">
                                          <p:val>
                                            <p:fltVal val="1"/>
                                          </p:val>
                                        </p:tav>
                                      </p:tavLst>
                                    </p:anim>
                                    <p:animScale>
                                      <p:cBhvr>
                                        <p:cTn id="62" dur="13">
                                          <p:stCondLst>
                                            <p:cond delay="325"/>
                                          </p:stCondLst>
                                        </p:cTn>
                                        <p:tgtEl>
                                          <p:spTgt spid="39"/>
                                        </p:tgtEl>
                                      </p:cBhvr>
                                      <p:to x="100000" y="60000"/>
                                    </p:animScale>
                                    <p:animScale>
                                      <p:cBhvr>
                                        <p:cTn id="63" dur="83" decel="50000">
                                          <p:stCondLst>
                                            <p:cond delay="338"/>
                                          </p:stCondLst>
                                        </p:cTn>
                                        <p:tgtEl>
                                          <p:spTgt spid="39"/>
                                        </p:tgtEl>
                                      </p:cBhvr>
                                      <p:to x="100000" y="100000"/>
                                    </p:animScale>
                                    <p:animScale>
                                      <p:cBhvr>
                                        <p:cTn id="64" dur="13">
                                          <p:stCondLst>
                                            <p:cond delay="656"/>
                                          </p:stCondLst>
                                        </p:cTn>
                                        <p:tgtEl>
                                          <p:spTgt spid="39"/>
                                        </p:tgtEl>
                                      </p:cBhvr>
                                      <p:to x="100000" y="80000"/>
                                    </p:animScale>
                                    <p:animScale>
                                      <p:cBhvr>
                                        <p:cTn id="65" dur="83" decel="50000">
                                          <p:stCondLst>
                                            <p:cond delay="669"/>
                                          </p:stCondLst>
                                        </p:cTn>
                                        <p:tgtEl>
                                          <p:spTgt spid="39"/>
                                        </p:tgtEl>
                                      </p:cBhvr>
                                      <p:to x="100000" y="100000"/>
                                    </p:animScale>
                                    <p:animScale>
                                      <p:cBhvr>
                                        <p:cTn id="66" dur="13">
                                          <p:stCondLst>
                                            <p:cond delay="821"/>
                                          </p:stCondLst>
                                        </p:cTn>
                                        <p:tgtEl>
                                          <p:spTgt spid="39"/>
                                        </p:tgtEl>
                                      </p:cBhvr>
                                      <p:to x="100000" y="90000"/>
                                    </p:animScale>
                                    <p:animScale>
                                      <p:cBhvr>
                                        <p:cTn id="67" dur="83" decel="50000">
                                          <p:stCondLst>
                                            <p:cond delay="834"/>
                                          </p:stCondLst>
                                        </p:cTn>
                                        <p:tgtEl>
                                          <p:spTgt spid="39"/>
                                        </p:tgtEl>
                                      </p:cBhvr>
                                      <p:to x="100000" y="100000"/>
                                    </p:animScale>
                                    <p:animScale>
                                      <p:cBhvr>
                                        <p:cTn id="68" dur="13">
                                          <p:stCondLst>
                                            <p:cond delay="904"/>
                                          </p:stCondLst>
                                        </p:cTn>
                                        <p:tgtEl>
                                          <p:spTgt spid="39"/>
                                        </p:tgtEl>
                                      </p:cBhvr>
                                      <p:to x="100000" y="95000"/>
                                    </p:animScale>
                                    <p:animScale>
                                      <p:cBhvr>
                                        <p:cTn id="69" dur="83" decel="50000">
                                          <p:stCondLst>
                                            <p:cond delay="917"/>
                                          </p:stCondLst>
                                        </p:cTn>
                                        <p:tgtEl>
                                          <p:spTgt spid="39"/>
                                        </p:tgtEl>
                                      </p:cBhvr>
                                      <p:to x="100000" y="100000"/>
                                    </p:animScale>
                                  </p:childTnLst>
                                </p:cTn>
                              </p:par>
                            </p:childTnLst>
                          </p:cTn>
                        </p:par>
                        <p:par>
                          <p:cTn id="70" fill="hold">
                            <p:stCondLst>
                              <p:cond delay="2500"/>
                            </p:stCondLst>
                            <p:childTnLst>
                              <p:par>
                                <p:cTn id="71" presetID="31" presetClass="entr" presetSubtype="0" fill="hold" grpId="0" nodeType="afterEffect">
                                  <p:stCondLst>
                                    <p:cond delay="0"/>
                                  </p:stCondLst>
                                  <p:childTnLst>
                                    <p:set>
                                      <p:cBhvr>
                                        <p:cTn id="72" dur="1" fill="hold">
                                          <p:stCondLst>
                                            <p:cond delay="0"/>
                                          </p:stCondLst>
                                        </p:cTn>
                                        <p:tgtEl>
                                          <p:spTgt spid="46"/>
                                        </p:tgtEl>
                                        <p:attrNameLst>
                                          <p:attrName>style.visibility</p:attrName>
                                        </p:attrNameLst>
                                      </p:cBhvr>
                                      <p:to>
                                        <p:strVal val="visible"/>
                                      </p:to>
                                    </p:set>
                                    <p:anim calcmode="lin" valueType="num">
                                      <p:cBhvr>
                                        <p:cTn id="73" dur="500" fill="hold"/>
                                        <p:tgtEl>
                                          <p:spTgt spid="46"/>
                                        </p:tgtEl>
                                        <p:attrNameLst>
                                          <p:attrName>ppt_w</p:attrName>
                                        </p:attrNameLst>
                                      </p:cBhvr>
                                      <p:tavLst>
                                        <p:tav tm="0">
                                          <p:val>
                                            <p:fltVal val="0"/>
                                          </p:val>
                                        </p:tav>
                                        <p:tav tm="100000">
                                          <p:val>
                                            <p:strVal val="#ppt_w"/>
                                          </p:val>
                                        </p:tav>
                                      </p:tavLst>
                                    </p:anim>
                                    <p:anim calcmode="lin" valueType="num">
                                      <p:cBhvr>
                                        <p:cTn id="74" dur="500" fill="hold"/>
                                        <p:tgtEl>
                                          <p:spTgt spid="46"/>
                                        </p:tgtEl>
                                        <p:attrNameLst>
                                          <p:attrName>ppt_h</p:attrName>
                                        </p:attrNameLst>
                                      </p:cBhvr>
                                      <p:tavLst>
                                        <p:tav tm="0">
                                          <p:val>
                                            <p:fltVal val="0"/>
                                          </p:val>
                                        </p:tav>
                                        <p:tav tm="100000">
                                          <p:val>
                                            <p:strVal val="#ppt_h"/>
                                          </p:val>
                                        </p:tav>
                                      </p:tavLst>
                                    </p:anim>
                                    <p:anim calcmode="lin" valueType="num">
                                      <p:cBhvr>
                                        <p:cTn id="75" dur="500" fill="hold"/>
                                        <p:tgtEl>
                                          <p:spTgt spid="46"/>
                                        </p:tgtEl>
                                        <p:attrNameLst>
                                          <p:attrName>style.rotation</p:attrName>
                                        </p:attrNameLst>
                                      </p:cBhvr>
                                      <p:tavLst>
                                        <p:tav tm="0">
                                          <p:val>
                                            <p:fltVal val="90"/>
                                          </p:val>
                                        </p:tav>
                                        <p:tav tm="100000">
                                          <p:val>
                                            <p:fltVal val="0"/>
                                          </p:val>
                                        </p:tav>
                                      </p:tavLst>
                                    </p:anim>
                                    <p:animEffect transition="in" filter="fade">
                                      <p:cBhvr>
                                        <p:cTn id="76" dur="500"/>
                                        <p:tgtEl>
                                          <p:spTgt spid="46"/>
                                        </p:tgtEl>
                                      </p:cBhvr>
                                    </p:animEffect>
                                  </p:childTnLst>
                                </p:cTn>
                              </p:par>
                            </p:childTnLst>
                          </p:cTn>
                        </p:par>
                        <p:par>
                          <p:cTn id="77" fill="hold">
                            <p:stCondLst>
                              <p:cond delay="3000"/>
                            </p:stCondLst>
                            <p:childTnLst>
                              <p:par>
                                <p:cTn id="78" presetID="31" presetClass="entr" presetSubtype="0" fill="hold" grpId="0" nodeType="afterEffect">
                                  <p:stCondLst>
                                    <p:cond delay="0"/>
                                  </p:stCondLst>
                                  <p:childTnLst>
                                    <p:set>
                                      <p:cBhvr>
                                        <p:cTn id="79" dur="1" fill="hold">
                                          <p:stCondLst>
                                            <p:cond delay="0"/>
                                          </p:stCondLst>
                                        </p:cTn>
                                        <p:tgtEl>
                                          <p:spTgt spid="50"/>
                                        </p:tgtEl>
                                        <p:attrNameLst>
                                          <p:attrName>style.visibility</p:attrName>
                                        </p:attrNameLst>
                                      </p:cBhvr>
                                      <p:to>
                                        <p:strVal val="visible"/>
                                      </p:to>
                                    </p:set>
                                    <p:anim calcmode="lin" valueType="num">
                                      <p:cBhvr>
                                        <p:cTn id="80" dur="400" fill="hold"/>
                                        <p:tgtEl>
                                          <p:spTgt spid="50"/>
                                        </p:tgtEl>
                                        <p:attrNameLst>
                                          <p:attrName>ppt_w</p:attrName>
                                        </p:attrNameLst>
                                      </p:cBhvr>
                                      <p:tavLst>
                                        <p:tav tm="0">
                                          <p:val>
                                            <p:fltVal val="0"/>
                                          </p:val>
                                        </p:tav>
                                        <p:tav tm="100000">
                                          <p:val>
                                            <p:strVal val="#ppt_w"/>
                                          </p:val>
                                        </p:tav>
                                      </p:tavLst>
                                    </p:anim>
                                    <p:anim calcmode="lin" valueType="num">
                                      <p:cBhvr>
                                        <p:cTn id="81" dur="400" fill="hold"/>
                                        <p:tgtEl>
                                          <p:spTgt spid="50"/>
                                        </p:tgtEl>
                                        <p:attrNameLst>
                                          <p:attrName>ppt_h</p:attrName>
                                        </p:attrNameLst>
                                      </p:cBhvr>
                                      <p:tavLst>
                                        <p:tav tm="0">
                                          <p:val>
                                            <p:fltVal val="0"/>
                                          </p:val>
                                        </p:tav>
                                        <p:tav tm="100000">
                                          <p:val>
                                            <p:strVal val="#ppt_h"/>
                                          </p:val>
                                        </p:tav>
                                      </p:tavLst>
                                    </p:anim>
                                    <p:anim calcmode="lin" valueType="num">
                                      <p:cBhvr>
                                        <p:cTn id="82" dur="400" fill="hold"/>
                                        <p:tgtEl>
                                          <p:spTgt spid="50"/>
                                        </p:tgtEl>
                                        <p:attrNameLst>
                                          <p:attrName>style.rotation</p:attrName>
                                        </p:attrNameLst>
                                      </p:cBhvr>
                                      <p:tavLst>
                                        <p:tav tm="0">
                                          <p:val>
                                            <p:fltVal val="90"/>
                                          </p:val>
                                        </p:tav>
                                        <p:tav tm="100000">
                                          <p:val>
                                            <p:fltVal val="0"/>
                                          </p:val>
                                        </p:tav>
                                      </p:tavLst>
                                    </p:anim>
                                    <p:animEffect transition="in" filter="fade">
                                      <p:cBhvr>
                                        <p:cTn id="83" dur="400"/>
                                        <p:tgtEl>
                                          <p:spTgt spid="50"/>
                                        </p:tgtEl>
                                      </p:cBhvr>
                                    </p:animEffect>
                                  </p:childTnLst>
                                </p:cTn>
                              </p:par>
                            </p:childTnLst>
                          </p:cTn>
                        </p:par>
                        <p:par>
                          <p:cTn id="84" fill="hold">
                            <p:stCondLst>
                              <p:cond delay="3500"/>
                            </p:stCondLst>
                            <p:childTnLst>
                              <p:par>
                                <p:cTn id="85" presetID="22" presetClass="entr" presetSubtype="8" fill="hold" grpId="0" nodeType="afterEffect">
                                  <p:stCondLst>
                                    <p:cond delay="0"/>
                                  </p:stCondLst>
                                  <p:childTnLst>
                                    <p:set>
                                      <p:cBhvr>
                                        <p:cTn id="86" dur="1" fill="hold">
                                          <p:stCondLst>
                                            <p:cond delay="0"/>
                                          </p:stCondLst>
                                        </p:cTn>
                                        <p:tgtEl>
                                          <p:spTgt spid="47"/>
                                        </p:tgtEl>
                                        <p:attrNameLst>
                                          <p:attrName>style.visibility</p:attrName>
                                        </p:attrNameLst>
                                      </p:cBhvr>
                                      <p:to>
                                        <p:strVal val="visible"/>
                                      </p:to>
                                    </p:set>
                                    <p:animEffect transition="in" filter="wipe(left)">
                                      <p:cBhvr>
                                        <p:cTn id="87" dur="500"/>
                                        <p:tgtEl>
                                          <p:spTgt spid="47"/>
                                        </p:tgtEl>
                                      </p:cBhvr>
                                    </p:animEffect>
                                  </p:childTnLst>
                                </p:cTn>
                              </p:par>
                            </p:childTnLst>
                          </p:cTn>
                        </p:par>
                        <p:par>
                          <p:cTn id="88" fill="hold">
                            <p:stCondLst>
                              <p:cond delay="4000"/>
                            </p:stCondLst>
                            <p:childTnLst>
                              <p:par>
                                <p:cTn id="89" presetID="31" presetClass="entr" presetSubtype="0" fill="hold" grpId="0" nodeType="afterEffect">
                                  <p:stCondLst>
                                    <p:cond delay="0"/>
                                  </p:stCondLst>
                                  <p:childTnLst>
                                    <p:set>
                                      <p:cBhvr>
                                        <p:cTn id="90" dur="1" fill="hold">
                                          <p:stCondLst>
                                            <p:cond delay="0"/>
                                          </p:stCondLst>
                                        </p:cTn>
                                        <p:tgtEl>
                                          <p:spTgt spid="45"/>
                                        </p:tgtEl>
                                        <p:attrNameLst>
                                          <p:attrName>style.visibility</p:attrName>
                                        </p:attrNameLst>
                                      </p:cBhvr>
                                      <p:to>
                                        <p:strVal val="visible"/>
                                      </p:to>
                                    </p:set>
                                    <p:anim calcmode="lin" valueType="num">
                                      <p:cBhvr>
                                        <p:cTn id="91" dur="500" fill="hold"/>
                                        <p:tgtEl>
                                          <p:spTgt spid="45"/>
                                        </p:tgtEl>
                                        <p:attrNameLst>
                                          <p:attrName>ppt_w</p:attrName>
                                        </p:attrNameLst>
                                      </p:cBhvr>
                                      <p:tavLst>
                                        <p:tav tm="0">
                                          <p:val>
                                            <p:fltVal val="0"/>
                                          </p:val>
                                        </p:tav>
                                        <p:tav tm="100000">
                                          <p:val>
                                            <p:strVal val="#ppt_w"/>
                                          </p:val>
                                        </p:tav>
                                      </p:tavLst>
                                    </p:anim>
                                    <p:anim calcmode="lin" valueType="num">
                                      <p:cBhvr>
                                        <p:cTn id="92" dur="500" fill="hold"/>
                                        <p:tgtEl>
                                          <p:spTgt spid="45"/>
                                        </p:tgtEl>
                                        <p:attrNameLst>
                                          <p:attrName>ppt_h</p:attrName>
                                        </p:attrNameLst>
                                      </p:cBhvr>
                                      <p:tavLst>
                                        <p:tav tm="0">
                                          <p:val>
                                            <p:fltVal val="0"/>
                                          </p:val>
                                        </p:tav>
                                        <p:tav tm="100000">
                                          <p:val>
                                            <p:strVal val="#ppt_h"/>
                                          </p:val>
                                        </p:tav>
                                      </p:tavLst>
                                    </p:anim>
                                    <p:anim calcmode="lin" valueType="num">
                                      <p:cBhvr>
                                        <p:cTn id="93" dur="500" fill="hold"/>
                                        <p:tgtEl>
                                          <p:spTgt spid="45"/>
                                        </p:tgtEl>
                                        <p:attrNameLst>
                                          <p:attrName>style.rotation</p:attrName>
                                        </p:attrNameLst>
                                      </p:cBhvr>
                                      <p:tavLst>
                                        <p:tav tm="0">
                                          <p:val>
                                            <p:fltVal val="90"/>
                                          </p:val>
                                        </p:tav>
                                        <p:tav tm="100000">
                                          <p:val>
                                            <p:fltVal val="0"/>
                                          </p:val>
                                        </p:tav>
                                      </p:tavLst>
                                    </p:anim>
                                    <p:animEffect transition="in" filter="fade">
                                      <p:cBhvr>
                                        <p:cTn id="94" dur="500"/>
                                        <p:tgtEl>
                                          <p:spTgt spid="45"/>
                                        </p:tgtEl>
                                      </p:cBhvr>
                                    </p:animEffect>
                                  </p:childTnLst>
                                </p:cTn>
                              </p:par>
                            </p:childTnLst>
                          </p:cTn>
                        </p:par>
                        <p:par>
                          <p:cTn id="95" fill="hold">
                            <p:stCondLst>
                              <p:cond delay="4500"/>
                            </p:stCondLst>
                            <p:childTnLst>
                              <p:par>
                                <p:cTn id="96" presetID="22" presetClass="entr" presetSubtype="2" fill="hold" grpId="0" nodeType="afterEffect">
                                  <p:stCondLst>
                                    <p:cond delay="0"/>
                                  </p:stCondLst>
                                  <p:childTnLst>
                                    <p:set>
                                      <p:cBhvr>
                                        <p:cTn id="97" dur="1" fill="hold">
                                          <p:stCondLst>
                                            <p:cond delay="0"/>
                                          </p:stCondLst>
                                        </p:cTn>
                                        <p:tgtEl>
                                          <p:spTgt spid="42"/>
                                        </p:tgtEl>
                                        <p:attrNameLst>
                                          <p:attrName>style.visibility</p:attrName>
                                        </p:attrNameLst>
                                      </p:cBhvr>
                                      <p:to>
                                        <p:strVal val="visible"/>
                                      </p:to>
                                    </p:set>
                                    <p:animEffect transition="in" filter="wipe(right)">
                                      <p:cBhvr>
                                        <p:cTn id="98" dur="500"/>
                                        <p:tgtEl>
                                          <p:spTgt spid="42"/>
                                        </p:tgtEl>
                                      </p:cBhvr>
                                    </p:animEffect>
                                  </p:childTnLst>
                                </p:cTn>
                              </p:par>
                            </p:childTnLst>
                          </p:cTn>
                        </p:par>
                        <p:par>
                          <p:cTn id="99" fill="hold">
                            <p:stCondLst>
                              <p:cond delay="5000"/>
                            </p:stCondLst>
                            <p:childTnLst>
                              <p:par>
                                <p:cTn id="100" presetID="31" presetClass="entr" presetSubtype="0" fill="hold" grpId="0" nodeType="afterEffect">
                                  <p:stCondLst>
                                    <p:cond delay="0"/>
                                  </p:stCondLst>
                                  <p:childTnLst>
                                    <p:set>
                                      <p:cBhvr>
                                        <p:cTn id="101" dur="1" fill="hold">
                                          <p:stCondLst>
                                            <p:cond delay="0"/>
                                          </p:stCondLst>
                                        </p:cTn>
                                        <p:tgtEl>
                                          <p:spTgt spid="51"/>
                                        </p:tgtEl>
                                        <p:attrNameLst>
                                          <p:attrName>style.visibility</p:attrName>
                                        </p:attrNameLst>
                                      </p:cBhvr>
                                      <p:to>
                                        <p:strVal val="visible"/>
                                      </p:to>
                                    </p:set>
                                    <p:anim calcmode="lin" valueType="num">
                                      <p:cBhvr>
                                        <p:cTn id="102" dur="400" fill="hold"/>
                                        <p:tgtEl>
                                          <p:spTgt spid="51"/>
                                        </p:tgtEl>
                                        <p:attrNameLst>
                                          <p:attrName>ppt_w</p:attrName>
                                        </p:attrNameLst>
                                      </p:cBhvr>
                                      <p:tavLst>
                                        <p:tav tm="0">
                                          <p:val>
                                            <p:fltVal val="0"/>
                                          </p:val>
                                        </p:tav>
                                        <p:tav tm="100000">
                                          <p:val>
                                            <p:strVal val="#ppt_w"/>
                                          </p:val>
                                        </p:tav>
                                      </p:tavLst>
                                    </p:anim>
                                    <p:anim calcmode="lin" valueType="num">
                                      <p:cBhvr>
                                        <p:cTn id="103" dur="400" fill="hold"/>
                                        <p:tgtEl>
                                          <p:spTgt spid="51"/>
                                        </p:tgtEl>
                                        <p:attrNameLst>
                                          <p:attrName>ppt_h</p:attrName>
                                        </p:attrNameLst>
                                      </p:cBhvr>
                                      <p:tavLst>
                                        <p:tav tm="0">
                                          <p:val>
                                            <p:fltVal val="0"/>
                                          </p:val>
                                        </p:tav>
                                        <p:tav tm="100000">
                                          <p:val>
                                            <p:strVal val="#ppt_h"/>
                                          </p:val>
                                        </p:tav>
                                      </p:tavLst>
                                    </p:anim>
                                    <p:anim calcmode="lin" valueType="num">
                                      <p:cBhvr>
                                        <p:cTn id="104" dur="400" fill="hold"/>
                                        <p:tgtEl>
                                          <p:spTgt spid="51"/>
                                        </p:tgtEl>
                                        <p:attrNameLst>
                                          <p:attrName>style.rotation</p:attrName>
                                        </p:attrNameLst>
                                      </p:cBhvr>
                                      <p:tavLst>
                                        <p:tav tm="0">
                                          <p:val>
                                            <p:fltVal val="90"/>
                                          </p:val>
                                        </p:tav>
                                        <p:tav tm="100000">
                                          <p:val>
                                            <p:fltVal val="0"/>
                                          </p:val>
                                        </p:tav>
                                      </p:tavLst>
                                    </p:anim>
                                    <p:animEffect transition="in" filter="fade">
                                      <p:cBhvr>
                                        <p:cTn id="105" dur="400"/>
                                        <p:tgtEl>
                                          <p:spTgt spid="51"/>
                                        </p:tgtEl>
                                      </p:cBhvr>
                                    </p:animEffect>
                                  </p:childTnLst>
                                </p:cTn>
                              </p:par>
                            </p:childTnLst>
                          </p:cTn>
                        </p:par>
                        <p:par>
                          <p:cTn id="106" fill="hold">
                            <p:stCondLst>
                              <p:cond delay="5500"/>
                            </p:stCondLst>
                            <p:childTnLst>
                              <p:par>
                                <p:cTn id="107" presetID="22" presetClass="entr" presetSubtype="8" fill="hold" grpId="0" nodeType="afterEffect">
                                  <p:stCondLst>
                                    <p:cond delay="0"/>
                                  </p:stCondLst>
                                  <p:childTnLst>
                                    <p:set>
                                      <p:cBhvr>
                                        <p:cTn id="108" dur="1" fill="hold">
                                          <p:stCondLst>
                                            <p:cond delay="0"/>
                                          </p:stCondLst>
                                        </p:cTn>
                                        <p:tgtEl>
                                          <p:spTgt spid="48"/>
                                        </p:tgtEl>
                                        <p:attrNameLst>
                                          <p:attrName>style.visibility</p:attrName>
                                        </p:attrNameLst>
                                      </p:cBhvr>
                                      <p:to>
                                        <p:strVal val="visible"/>
                                      </p:to>
                                    </p:set>
                                    <p:animEffect transition="in" filter="wipe(left)">
                                      <p:cBhvr>
                                        <p:cTn id="109" dur="500"/>
                                        <p:tgtEl>
                                          <p:spTgt spid="48"/>
                                        </p:tgtEl>
                                      </p:cBhvr>
                                    </p:animEffect>
                                  </p:childTnLst>
                                </p:cTn>
                              </p:par>
                            </p:childTnLst>
                          </p:cTn>
                        </p:par>
                        <p:par>
                          <p:cTn id="110" fill="hold">
                            <p:stCondLst>
                              <p:cond delay="6000"/>
                            </p:stCondLst>
                            <p:childTnLst>
                              <p:par>
                                <p:cTn id="111" presetID="31" presetClass="entr" presetSubtype="0" fill="hold" grpId="0" nodeType="afterEffect">
                                  <p:stCondLst>
                                    <p:cond delay="0"/>
                                  </p:stCondLst>
                                  <p:childTnLst>
                                    <p:set>
                                      <p:cBhvr>
                                        <p:cTn id="112" dur="1" fill="hold">
                                          <p:stCondLst>
                                            <p:cond delay="0"/>
                                          </p:stCondLst>
                                        </p:cTn>
                                        <p:tgtEl>
                                          <p:spTgt spid="44"/>
                                        </p:tgtEl>
                                        <p:attrNameLst>
                                          <p:attrName>style.visibility</p:attrName>
                                        </p:attrNameLst>
                                      </p:cBhvr>
                                      <p:to>
                                        <p:strVal val="visible"/>
                                      </p:to>
                                    </p:set>
                                    <p:anim calcmode="lin" valueType="num">
                                      <p:cBhvr>
                                        <p:cTn id="113" dur="500" fill="hold"/>
                                        <p:tgtEl>
                                          <p:spTgt spid="44"/>
                                        </p:tgtEl>
                                        <p:attrNameLst>
                                          <p:attrName>ppt_w</p:attrName>
                                        </p:attrNameLst>
                                      </p:cBhvr>
                                      <p:tavLst>
                                        <p:tav tm="0">
                                          <p:val>
                                            <p:fltVal val="0"/>
                                          </p:val>
                                        </p:tav>
                                        <p:tav tm="100000">
                                          <p:val>
                                            <p:strVal val="#ppt_w"/>
                                          </p:val>
                                        </p:tav>
                                      </p:tavLst>
                                    </p:anim>
                                    <p:anim calcmode="lin" valueType="num">
                                      <p:cBhvr>
                                        <p:cTn id="114" dur="500" fill="hold"/>
                                        <p:tgtEl>
                                          <p:spTgt spid="44"/>
                                        </p:tgtEl>
                                        <p:attrNameLst>
                                          <p:attrName>ppt_h</p:attrName>
                                        </p:attrNameLst>
                                      </p:cBhvr>
                                      <p:tavLst>
                                        <p:tav tm="0">
                                          <p:val>
                                            <p:fltVal val="0"/>
                                          </p:val>
                                        </p:tav>
                                        <p:tav tm="100000">
                                          <p:val>
                                            <p:strVal val="#ppt_h"/>
                                          </p:val>
                                        </p:tav>
                                      </p:tavLst>
                                    </p:anim>
                                    <p:anim calcmode="lin" valueType="num">
                                      <p:cBhvr>
                                        <p:cTn id="115" dur="500" fill="hold"/>
                                        <p:tgtEl>
                                          <p:spTgt spid="44"/>
                                        </p:tgtEl>
                                        <p:attrNameLst>
                                          <p:attrName>style.rotation</p:attrName>
                                        </p:attrNameLst>
                                      </p:cBhvr>
                                      <p:tavLst>
                                        <p:tav tm="0">
                                          <p:val>
                                            <p:fltVal val="90"/>
                                          </p:val>
                                        </p:tav>
                                        <p:tav tm="100000">
                                          <p:val>
                                            <p:fltVal val="0"/>
                                          </p:val>
                                        </p:tav>
                                      </p:tavLst>
                                    </p:anim>
                                    <p:animEffect transition="in" filter="fade">
                                      <p:cBhvr>
                                        <p:cTn id="116" dur="500"/>
                                        <p:tgtEl>
                                          <p:spTgt spid="44"/>
                                        </p:tgtEl>
                                      </p:cBhvr>
                                    </p:animEffect>
                                  </p:childTnLst>
                                </p:cTn>
                              </p:par>
                            </p:childTnLst>
                          </p:cTn>
                        </p:par>
                        <p:par>
                          <p:cTn id="117" fill="hold">
                            <p:stCondLst>
                              <p:cond delay="6500"/>
                            </p:stCondLst>
                            <p:childTnLst>
                              <p:par>
                                <p:cTn id="118" presetID="22" presetClass="entr" presetSubtype="2" fill="hold" grpId="0" nodeType="after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right)">
                                      <p:cBhvr>
                                        <p:cTn id="120" dur="500"/>
                                        <p:tgtEl>
                                          <p:spTgt spid="43"/>
                                        </p:tgtEl>
                                      </p:cBhvr>
                                    </p:animEffect>
                                  </p:childTnLst>
                                </p:cTn>
                              </p:par>
                            </p:childTnLst>
                          </p:cTn>
                        </p:par>
                        <p:par>
                          <p:cTn id="121" fill="hold">
                            <p:stCondLst>
                              <p:cond delay="7000"/>
                            </p:stCondLst>
                            <p:childTnLst>
                              <p:par>
                                <p:cTn id="122" presetID="31" presetClass="entr" presetSubtype="0" fill="hold" grpId="0" nodeType="afterEffect">
                                  <p:stCondLst>
                                    <p:cond delay="0"/>
                                  </p:stCondLst>
                                  <p:childTnLst>
                                    <p:set>
                                      <p:cBhvr>
                                        <p:cTn id="123" dur="1" fill="hold">
                                          <p:stCondLst>
                                            <p:cond delay="0"/>
                                          </p:stCondLst>
                                        </p:cTn>
                                        <p:tgtEl>
                                          <p:spTgt spid="52"/>
                                        </p:tgtEl>
                                        <p:attrNameLst>
                                          <p:attrName>style.visibility</p:attrName>
                                        </p:attrNameLst>
                                      </p:cBhvr>
                                      <p:to>
                                        <p:strVal val="visible"/>
                                      </p:to>
                                    </p:set>
                                    <p:anim calcmode="lin" valueType="num">
                                      <p:cBhvr>
                                        <p:cTn id="124" dur="400" fill="hold"/>
                                        <p:tgtEl>
                                          <p:spTgt spid="52"/>
                                        </p:tgtEl>
                                        <p:attrNameLst>
                                          <p:attrName>ppt_w</p:attrName>
                                        </p:attrNameLst>
                                      </p:cBhvr>
                                      <p:tavLst>
                                        <p:tav tm="0">
                                          <p:val>
                                            <p:fltVal val="0"/>
                                          </p:val>
                                        </p:tav>
                                        <p:tav tm="100000">
                                          <p:val>
                                            <p:strVal val="#ppt_w"/>
                                          </p:val>
                                        </p:tav>
                                      </p:tavLst>
                                    </p:anim>
                                    <p:anim calcmode="lin" valueType="num">
                                      <p:cBhvr>
                                        <p:cTn id="125" dur="400" fill="hold"/>
                                        <p:tgtEl>
                                          <p:spTgt spid="52"/>
                                        </p:tgtEl>
                                        <p:attrNameLst>
                                          <p:attrName>ppt_h</p:attrName>
                                        </p:attrNameLst>
                                      </p:cBhvr>
                                      <p:tavLst>
                                        <p:tav tm="0">
                                          <p:val>
                                            <p:fltVal val="0"/>
                                          </p:val>
                                        </p:tav>
                                        <p:tav tm="100000">
                                          <p:val>
                                            <p:strVal val="#ppt_h"/>
                                          </p:val>
                                        </p:tav>
                                      </p:tavLst>
                                    </p:anim>
                                    <p:anim calcmode="lin" valueType="num">
                                      <p:cBhvr>
                                        <p:cTn id="126" dur="400" fill="hold"/>
                                        <p:tgtEl>
                                          <p:spTgt spid="52"/>
                                        </p:tgtEl>
                                        <p:attrNameLst>
                                          <p:attrName>style.rotation</p:attrName>
                                        </p:attrNameLst>
                                      </p:cBhvr>
                                      <p:tavLst>
                                        <p:tav tm="0">
                                          <p:val>
                                            <p:fltVal val="90"/>
                                          </p:val>
                                        </p:tav>
                                        <p:tav tm="100000">
                                          <p:val>
                                            <p:fltVal val="0"/>
                                          </p:val>
                                        </p:tav>
                                      </p:tavLst>
                                    </p:anim>
                                    <p:animEffect transition="in" filter="fade">
                                      <p:cBhvr>
                                        <p:cTn id="127" dur="400"/>
                                        <p:tgtEl>
                                          <p:spTgt spid="52"/>
                                        </p:tgtEl>
                                      </p:cBhvr>
                                    </p:animEffect>
                                  </p:childTnLst>
                                </p:cTn>
                              </p:par>
                            </p:childTnLst>
                          </p:cTn>
                        </p:par>
                        <p:par>
                          <p:cTn id="128" fill="hold">
                            <p:stCondLst>
                              <p:cond delay="7500"/>
                            </p:stCondLst>
                            <p:childTnLst>
                              <p:par>
                                <p:cTn id="129" presetID="22" presetClass="entr" presetSubtype="8" fill="hold" grpId="0" nodeType="afterEffect">
                                  <p:stCondLst>
                                    <p:cond delay="0"/>
                                  </p:stCondLst>
                                  <p:childTnLst>
                                    <p:set>
                                      <p:cBhvr>
                                        <p:cTn id="130" dur="1" fill="hold">
                                          <p:stCondLst>
                                            <p:cond delay="0"/>
                                          </p:stCondLst>
                                        </p:cTn>
                                        <p:tgtEl>
                                          <p:spTgt spid="49"/>
                                        </p:tgtEl>
                                        <p:attrNameLst>
                                          <p:attrName>style.visibility</p:attrName>
                                        </p:attrNameLst>
                                      </p:cBhvr>
                                      <p:to>
                                        <p:strVal val="visible"/>
                                      </p:to>
                                    </p:set>
                                    <p:animEffect transition="in" filter="wipe(left)">
                                      <p:cBhvr>
                                        <p:cTn id="13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2" grpId="1" animBg="1"/>
      <p:bldP spid="37" grpId="0" animBg="1"/>
      <p:bldP spid="38" grpId="0" animBg="1"/>
      <p:bldP spid="39" grpId="0" animBg="1"/>
      <p:bldP spid="40" grpId="0" animBg="1"/>
      <p:bldP spid="42" grpId="0" animBg="1"/>
      <p:bldP spid="43" grpId="0" animBg="1"/>
      <p:bldP spid="44" grpId="0"/>
      <p:bldP spid="45" grpId="0"/>
      <p:bldP spid="46" grpId="0"/>
      <p:bldP spid="47" grpId="0"/>
      <p:bldP spid="48" grpId="0"/>
      <p:bldP spid="49" grpId="0"/>
      <p:bldP spid="50" grpId="0"/>
      <p:bldP spid="51" grpId="0"/>
      <p:bldP spid="5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管理工作推进</a:t>
            </a:r>
            <a:endPar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aphicFrame>
        <p:nvGraphicFramePr>
          <p:cNvPr id="3" name="表格 2"/>
          <p:cNvGraphicFramePr/>
          <p:nvPr>
            <p:custDataLst>
              <p:tags r:id="rId1"/>
            </p:custDataLst>
          </p:nvPr>
        </p:nvGraphicFramePr>
        <p:xfrm>
          <a:off x="525780" y="986790"/>
          <a:ext cx="11043285" cy="5216525"/>
        </p:xfrm>
        <a:graphic>
          <a:graphicData uri="http://schemas.openxmlformats.org/drawingml/2006/table">
            <a:tbl>
              <a:tblPr firstRow="1" bandRow="1">
                <a:tableStyleId>{5C22544A-7EE6-4342-B048-85BDC9FD1C3A}</a:tableStyleId>
              </a:tblPr>
              <a:tblGrid>
                <a:gridCol w="323850"/>
                <a:gridCol w="1078230"/>
                <a:gridCol w="284480"/>
                <a:gridCol w="283845"/>
                <a:gridCol w="284480"/>
                <a:gridCol w="283845"/>
                <a:gridCol w="285115"/>
                <a:gridCol w="283845"/>
                <a:gridCol w="284480"/>
                <a:gridCol w="283845"/>
                <a:gridCol w="284480"/>
                <a:gridCol w="337820"/>
                <a:gridCol w="337185"/>
                <a:gridCol w="337185"/>
                <a:gridCol w="337185"/>
                <a:gridCol w="337185"/>
                <a:gridCol w="336550"/>
                <a:gridCol w="338455"/>
                <a:gridCol w="337185"/>
                <a:gridCol w="337185"/>
                <a:gridCol w="336550"/>
                <a:gridCol w="337820"/>
                <a:gridCol w="337185"/>
                <a:gridCol w="337185"/>
                <a:gridCol w="337185"/>
                <a:gridCol w="337820"/>
                <a:gridCol w="336550"/>
                <a:gridCol w="337185"/>
                <a:gridCol w="337185"/>
                <a:gridCol w="338455"/>
                <a:gridCol w="336550"/>
                <a:gridCol w="337185"/>
              </a:tblGrid>
              <a:tr h="422275">
                <a:tc gridSpan="31">
                  <a:txBody>
                    <a:bodyPr/>
                    <a:lstStyle/>
                    <a:p>
                      <a:pPr indent="0" algn="ctr">
                        <a:buNone/>
                      </a:pPr>
                      <a:r>
                        <a:rPr lang="zh-CN" sz="1300" b="1">
                          <a:solidFill>
                            <a:srgbClr val="000000"/>
                          </a:solidFill>
                          <a:latin typeface="Arial" panose="020B0604020202020204" pitchFamily="34" charset="0"/>
                          <a:ea typeface="宋体" panose="02010600030101010101" pitchFamily="2" charset="-122"/>
                        </a:rPr>
                        <a:t>江苏科润膜材料有限公司</a:t>
                      </a:r>
                      <a:r>
                        <a:rPr lang="en-US" sz="1300" b="1">
                          <a:solidFill>
                            <a:srgbClr val="000000"/>
                          </a:solidFill>
                          <a:latin typeface="宋体" panose="02010600030101010101" pitchFamily="2" charset="-122"/>
                        </a:rPr>
                        <a:t>     </a:t>
                      </a:r>
                      <a:r>
                        <a:rPr lang="zh-CN" sz="1300" b="1">
                          <a:solidFill>
                            <a:srgbClr val="000000"/>
                          </a:solidFill>
                          <a:latin typeface="Arial" panose="020B0604020202020204" pitchFamily="34" charset="0"/>
                          <a:ea typeface="宋体" panose="02010600030101010101" pitchFamily="2" charset="-122"/>
                        </a:rPr>
                        <a:t>6S管理推行计划</a:t>
                      </a:r>
                      <a:endParaRPr lang="en-US" altLang="en-US" sz="1300" b="1">
                        <a:solidFill>
                          <a:srgbClr val="000000"/>
                        </a:solidFill>
                        <a:latin typeface="宋体" panose="02010600030101010101" pitchFamily="2" charset="-122"/>
                      </a:endParaRPr>
                    </a:p>
                  </a:txBody>
                  <a:tcPr marL="12700" marR="12700" marT="12700" anchor="ctr">
                    <a:lnL>
                      <a:noFill/>
                    </a:lnL>
                    <a:lnR>
                      <a:noFill/>
                    </a:lnR>
                    <a:lnT cap="flat">
                      <a:noFill/>
                    </a:lnT>
                    <a:lnB w="12700" cap="flat" cmpd="sng">
                      <a:solidFill>
                        <a:srgbClr val="000000"/>
                      </a:solidFill>
                      <a:prstDash val="solid"/>
                      <a:headEnd type="none" w="med" len="med"/>
                      <a:tailEnd type="none" w="med" len="med"/>
                    </a:lnB>
                    <a:lnTlToBr>
                      <a:noFill/>
                    </a:lnTlToBr>
                    <a:lnBlToTr>
                      <a:noFill/>
                    </a:lnBlToTr>
                    <a:noFill/>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hMerge="1">
                  <a:txBody>
                    <a:bodyPr/>
                    <a:lstStyle/>
                    <a:p>
                      <a:endParaRPr lang="zh-CN"/>
                    </a:p>
                  </a:txBody>
                  <a:tcPr>
                    <a:lnT cap="flat">
                      <a:noFill/>
                    </a:lnT>
                    <a:lnB w="12700" cap="flat" cmpd="sng">
                      <a:solidFill>
                        <a:srgbClr val="000000"/>
                      </a:solidFill>
                      <a:prstDash val="solid"/>
                      <a:headEnd type="none" w="med" len="med"/>
                      <a:tailEnd type="none" w="med" len="med"/>
                    </a:lnB>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a:noFill/>
                    </a:lnL>
                    <a:lnR cap="flat">
                      <a:noFill/>
                    </a:lnR>
                    <a:lnT cap="flat">
                      <a:noFill/>
                    </a:lnT>
                    <a:lnB w="12700" cap="flat" cmpd="sng">
                      <a:solidFill>
                        <a:srgbClr val="000000"/>
                      </a:solidFill>
                      <a:prstDash val="solid"/>
                      <a:headEnd type="none" w="med" len="med"/>
                      <a:tailEnd type="none" w="med" len="med"/>
                    </a:lnB>
                    <a:lnTlToBr>
                      <a:noFill/>
                    </a:lnTlToBr>
                    <a:lnBlToTr>
                      <a:noFill/>
                    </a:lnBlToTr>
                    <a:noFill/>
                  </a:tcPr>
                </a:tc>
              </a:tr>
              <a:tr h="276860">
                <a:tc>
                  <a:txBody>
                    <a:bodyPr/>
                    <a:lstStyle/>
                    <a:p>
                      <a:pPr indent="0" algn="ctr">
                        <a:buNone/>
                      </a:pPr>
                      <a:r>
                        <a:rPr lang="zh-CN" sz="700" b="0">
                          <a:solidFill>
                            <a:srgbClr val="000000"/>
                          </a:solidFill>
                          <a:latin typeface="Arial" panose="020B0604020202020204" pitchFamily="34" charset="0"/>
                          <a:ea typeface="宋体" panose="02010600030101010101" pitchFamily="2" charset="-122"/>
                        </a:rPr>
                        <a:t>项次</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700" b="0">
                          <a:solidFill>
                            <a:srgbClr val="000000"/>
                          </a:solidFill>
                          <a:latin typeface="Arial" panose="020B0604020202020204" pitchFamily="34" charset="0"/>
                          <a:ea typeface="宋体" panose="02010600030101010101" pitchFamily="2" charset="-122"/>
                        </a:rPr>
                        <a:t>项目</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11/1</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11/2</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11/3</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11/4</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11/5</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11/6</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indent="0" algn="ctr">
                        <a:buNone/>
                      </a:pPr>
                      <a:r>
                        <a:rPr lang="en-US" sz="700" b="0">
                          <a:solidFill>
                            <a:srgbClr val="000000"/>
                          </a:solidFill>
                          <a:latin typeface="宋体" panose="02010600030101010101" pitchFamily="2" charset="-122"/>
                        </a:rPr>
                        <a:t>11/7</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11/8</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A9694"/>
                    </a:solidFill>
                  </a:tcPr>
                </a:tc>
                <a:tc>
                  <a:txBody>
                    <a:bodyPr/>
                    <a:lstStyle/>
                    <a:p>
                      <a:pPr indent="0" algn="ctr">
                        <a:buNone/>
                      </a:pPr>
                      <a:r>
                        <a:rPr lang="en-US" sz="700" b="0">
                          <a:solidFill>
                            <a:srgbClr val="000000"/>
                          </a:solidFill>
                          <a:latin typeface="宋体" panose="02010600030101010101" pitchFamily="2" charset="-122"/>
                        </a:rPr>
                        <a:t>11/9</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11/10</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11/11</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11/12</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11/13</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indent="0" algn="ctr">
                        <a:buNone/>
                      </a:pPr>
                      <a:r>
                        <a:rPr lang="en-US" sz="700" b="0">
                          <a:solidFill>
                            <a:srgbClr val="000000"/>
                          </a:solidFill>
                          <a:latin typeface="宋体" panose="02010600030101010101" pitchFamily="2" charset="-122"/>
                        </a:rPr>
                        <a:t>11/14</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11/15</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11/16</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11/17</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11/18</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11/19</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11/20</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indent="0" algn="ctr">
                        <a:buNone/>
                      </a:pPr>
                      <a:r>
                        <a:rPr lang="en-US" sz="700" b="0">
                          <a:solidFill>
                            <a:srgbClr val="000000"/>
                          </a:solidFill>
                          <a:latin typeface="宋体" panose="02010600030101010101" pitchFamily="2" charset="-122"/>
                        </a:rPr>
                        <a:t>11/21</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11/22</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11/23</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11/24</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11/25</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11/26</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11/27</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indent="0" algn="ctr">
                        <a:buNone/>
                      </a:pPr>
                      <a:r>
                        <a:rPr lang="en-US" sz="700" b="0">
                          <a:solidFill>
                            <a:srgbClr val="000000"/>
                          </a:solidFill>
                          <a:latin typeface="宋体" panose="02010600030101010101" pitchFamily="2" charset="-122"/>
                        </a:rPr>
                        <a:t>11/28</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11/29</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11/30</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77215">
                <a:tc>
                  <a:txBody>
                    <a:bodyPr/>
                    <a:lstStyle/>
                    <a:p>
                      <a:pPr indent="0" algn="ctr">
                        <a:buNone/>
                      </a:pPr>
                      <a:r>
                        <a:rPr lang="en-US" sz="700" b="0">
                          <a:solidFill>
                            <a:srgbClr val="000000"/>
                          </a:solidFill>
                          <a:latin typeface="宋体" panose="02010600030101010101" pitchFamily="2" charset="-122"/>
                        </a:rPr>
                        <a:t>1</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6S推行前的宣传</a:t>
                      </a:r>
                      <a:r>
                        <a:rPr lang="en-US" sz="600" b="0">
                          <a:solidFill>
                            <a:srgbClr val="000000"/>
                          </a:solidFill>
                          <a:latin typeface="宋体" panose="02010600030101010101" pitchFamily="2" charset="-122"/>
                        </a:rPr>
                        <a:t>（成立6S管理小组、制定6S管理制度）</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9D9D9"/>
                    </a:solid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9875">
                <a:tc>
                  <a:txBody>
                    <a:bodyPr/>
                    <a:lstStyle/>
                    <a:p>
                      <a:pPr indent="0" algn="ctr">
                        <a:buNone/>
                      </a:pPr>
                      <a:r>
                        <a:rPr lang="en-US" sz="700" b="0">
                          <a:solidFill>
                            <a:srgbClr val="000000"/>
                          </a:solidFill>
                          <a:latin typeface="宋体" panose="02010600030101010101" pitchFamily="2" charset="-122"/>
                        </a:rPr>
                        <a:t>2</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700" b="0">
                          <a:solidFill>
                            <a:srgbClr val="000000"/>
                          </a:solidFill>
                          <a:latin typeface="Arial" panose="020B0604020202020204" pitchFamily="34" charset="0"/>
                          <a:ea typeface="宋体" panose="02010600030101010101" pitchFamily="2" charset="-122"/>
                        </a:rPr>
                        <a:t>6S推行前的培训</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CE6F1"/>
                    </a:solid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CE6F1"/>
                    </a:solid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CE6F1"/>
                    </a:solid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04495">
                <a:tc>
                  <a:txBody>
                    <a:bodyPr/>
                    <a:lstStyle/>
                    <a:p>
                      <a:pPr indent="0" algn="ctr">
                        <a:buNone/>
                      </a:pPr>
                      <a:r>
                        <a:rPr lang="en-US" sz="700" b="0">
                          <a:solidFill>
                            <a:srgbClr val="000000"/>
                          </a:solidFill>
                          <a:latin typeface="宋体" panose="02010600030101010101" pitchFamily="2" charset="-122"/>
                        </a:rPr>
                        <a:t>3</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整理</a:t>
                      </a:r>
                      <a:r>
                        <a:rPr lang="en-US" sz="600" b="0">
                          <a:solidFill>
                            <a:srgbClr val="000000"/>
                          </a:solidFill>
                          <a:latin typeface="宋体" panose="02010600030101010101" pitchFamily="2" charset="-122"/>
                        </a:rPr>
                        <a:t>（腾出最大空间，区分要与不要）</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2DCDB"/>
                    </a:solid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2DCDB"/>
                    </a:solid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2DCDB"/>
                    </a:solid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2DCDB"/>
                    </a:solid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9240">
                <a:tc>
                  <a:txBody>
                    <a:bodyPr/>
                    <a:lstStyle/>
                    <a:p>
                      <a:pPr indent="0" algn="ctr">
                        <a:buNone/>
                      </a:pPr>
                      <a:r>
                        <a:rPr lang="en-US" sz="700" b="0">
                          <a:solidFill>
                            <a:srgbClr val="000000"/>
                          </a:solidFill>
                          <a:latin typeface="宋体" panose="02010600030101010101" pitchFamily="2" charset="-122"/>
                        </a:rPr>
                        <a:t>4</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700" b="0">
                          <a:solidFill>
                            <a:srgbClr val="000000"/>
                          </a:solidFill>
                          <a:latin typeface="Arial" panose="020B0604020202020204" pitchFamily="34" charset="0"/>
                          <a:ea typeface="宋体" panose="02010600030101010101" pitchFamily="2" charset="-122"/>
                        </a:rPr>
                        <a:t>验收6S整理段实施情况</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A9694"/>
                    </a:solid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A9694"/>
                    </a:solid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30200">
                <a:tc>
                  <a:txBody>
                    <a:bodyPr/>
                    <a:lstStyle/>
                    <a:p>
                      <a:pPr indent="0" algn="ctr">
                        <a:buNone/>
                      </a:pPr>
                      <a:r>
                        <a:rPr lang="en-US" sz="700" b="0">
                          <a:solidFill>
                            <a:srgbClr val="000000"/>
                          </a:solidFill>
                          <a:latin typeface="宋体" panose="02010600030101010101" pitchFamily="2" charset="-122"/>
                        </a:rPr>
                        <a:t>5</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整顿</a:t>
                      </a:r>
                      <a:r>
                        <a:rPr lang="en-US" sz="600" b="0">
                          <a:solidFill>
                            <a:srgbClr val="000000"/>
                          </a:solidFill>
                          <a:latin typeface="宋体" panose="02010600030101010101" pitchFamily="2" charset="-122"/>
                        </a:rPr>
                        <a:t>（科学布局，取用快捷）</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CE6F1"/>
                    </a:solid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CE6F1"/>
                    </a:solid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CE6F1"/>
                    </a:solid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CE6F1"/>
                    </a:solid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CE6F1"/>
                    </a:solid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9875">
                <a:tc>
                  <a:txBody>
                    <a:bodyPr/>
                    <a:lstStyle/>
                    <a:p>
                      <a:pPr indent="0" algn="ctr">
                        <a:buNone/>
                      </a:pPr>
                      <a:r>
                        <a:rPr lang="en-US" sz="700" b="0">
                          <a:solidFill>
                            <a:srgbClr val="000000"/>
                          </a:solidFill>
                          <a:latin typeface="宋体" panose="02010600030101010101" pitchFamily="2" charset="-122"/>
                        </a:rPr>
                        <a:t>6</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700" b="0">
                          <a:solidFill>
                            <a:srgbClr val="000000"/>
                          </a:solidFill>
                          <a:latin typeface="Arial" panose="020B0604020202020204" pitchFamily="34" charset="0"/>
                          <a:ea typeface="宋体" panose="02010600030101010101" pitchFamily="2" charset="-122"/>
                        </a:rPr>
                        <a:t>验收6S整顿段实施情况</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A9694"/>
                    </a:solid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A9694"/>
                    </a:solid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03530">
                <a:tc>
                  <a:txBody>
                    <a:bodyPr/>
                    <a:lstStyle/>
                    <a:p>
                      <a:pPr indent="0" algn="ctr">
                        <a:buNone/>
                      </a:pPr>
                      <a:r>
                        <a:rPr lang="en-US" sz="700" b="0">
                          <a:solidFill>
                            <a:srgbClr val="000000"/>
                          </a:solidFill>
                          <a:latin typeface="宋体" panose="02010600030101010101" pitchFamily="2" charset="-122"/>
                        </a:rPr>
                        <a:t>7</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清扫</a:t>
                      </a:r>
                      <a:r>
                        <a:rPr lang="en-US" sz="600" b="0">
                          <a:solidFill>
                            <a:srgbClr val="000000"/>
                          </a:solidFill>
                          <a:latin typeface="宋体" panose="02010600030101010101" pitchFamily="2" charset="-122"/>
                        </a:rPr>
                        <a:t>（清楚垃圾，干净整洁）</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2DCDB"/>
                    </a:solid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2DCDB"/>
                    </a:solid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2DCDB"/>
                    </a:solid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9240">
                <a:tc>
                  <a:txBody>
                    <a:bodyPr/>
                    <a:lstStyle/>
                    <a:p>
                      <a:pPr indent="0" algn="ctr">
                        <a:buNone/>
                      </a:pPr>
                      <a:r>
                        <a:rPr lang="en-US" sz="700" b="0">
                          <a:solidFill>
                            <a:srgbClr val="000000"/>
                          </a:solidFill>
                          <a:latin typeface="宋体" panose="02010600030101010101" pitchFamily="2" charset="-122"/>
                        </a:rPr>
                        <a:t>8</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700" b="0">
                          <a:solidFill>
                            <a:srgbClr val="000000"/>
                          </a:solidFill>
                          <a:latin typeface="Arial" panose="020B0604020202020204" pitchFamily="34" charset="0"/>
                          <a:ea typeface="宋体" panose="02010600030101010101" pitchFamily="2" charset="-122"/>
                        </a:rPr>
                        <a:t>验收6S清扫段实施情况</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A9694"/>
                    </a:solid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A9694"/>
                    </a:solid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22580">
                <a:tc>
                  <a:txBody>
                    <a:bodyPr/>
                    <a:lstStyle/>
                    <a:p>
                      <a:pPr indent="0" algn="ctr">
                        <a:buNone/>
                      </a:pPr>
                      <a:r>
                        <a:rPr lang="en-US" sz="700" b="0">
                          <a:solidFill>
                            <a:srgbClr val="000000"/>
                          </a:solidFill>
                          <a:latin typeface="宋体" panose="02010600030101010101" pitchFamily="2" charset="-122"/>
                        </a:rPr>
                        <a:t>9</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清洁</a:t>
                      </a:r>
                      <a:r>
                        <a:rPr lang="en-US" sz="600" b="0">
                          <a:solidFill>
                            <a:srgbClr val="000000"/>
                          </a:solidFill>
                          <a:latin typeface="宋体" panose="02010600030101010101" pitchFamily="2" charset="-122"/>
                        </a:rPr>
                        <a:t>（让工作场所明亮清爽）</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2DCDB"/>
                    </a:solid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2DCDB"/>
                    </a:solid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2DCDB"/>
                    </a:solid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8605">
                <a:tc>
                  <a:txBody>
                    <a:bodyPr/>
                    <a:lstStyle/>
                    <a:p>
                      <a:pPr indent="0" algn="ctr">
                        <a:buNone/>
                      </a:pPr>
                      <a:r>
                        <a:rPr lang="en-US" sz="700" b="0">
                          <a:solidFill>
                            <a:srgbClr val="000000"/>
                          </a:solidFill>
                          <a:latin typeface="宋体" panose="02010600030101010101" pitchFamily="2" charset="-122"/>
                        </a:rPr>
                        <a:t>10</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zh-CN" sz="700" b="0">
                          <a:solidFill>
                            <a:srgbClr val="000000"/>
                          </a:solidFill>
                          <a:latin typeface="Arial" panose="020B0604020202020204" pitchFamily="34" charset="0"/>
                          <a:ea typeface="宋体" panose="02010600030101010101" pitchFamily="2" charset="-122"/>
                        </a:rPr>
                        <a:t>验收6S清洁段实施情况</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A9694"/>
                    </a:solid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A9694"/>
                    </a:solid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21945">
                <a:tc>
                  <a:txBody>
                    <a:bodyPr/>
                    <a:lstStyle/>
                    <a:p>
                      <a:pPr indent="0" algn="ctr">
                        <a:buNone/>
                      </a:pPr>
                      <a:r>
                        <a:rPr lang="en-US" sz="700" b="0">
                          <a:solidFill>
                            <a:srgbClr val="000000"/>
                          </a:solidFill>
                          <a:latin typeface="宋体" panose="02010600030101010101" pitchFamily="2" charset="-122"/>
                        </a:rPr>
                        <a:t>11</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素养</a:t>
                      </a:r>
                      <a:r>
                        <a:rPr lang="en-US" sz="600" b="0">
                          <a:solidFill>
                            <a:srgbClr val="000000"/>
                          </a:solidFill>
                          <a:latin typeface="宋体" panose="02010600030101010101" pitchFamily="2" charset="-122"/>
                        </a:rPr>
                        <a:t>（形成制度，养成习惯）</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2DCDB"/>
                    </a:solid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2DCDB"/>
                    </a:solid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2DCDB"/>
                    </a:solid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03530">
                <a:tc>
                  <a:txBody>
                    <a:bodyPr/>
                    <a:lstStyle/>
                    <a:p>
                      <a:pPr indent="0" algn="ctr">
                        <a:buNone/>
                      </a:pPr>
                      <a:r>
                        <a:rPr lang="en-US" sz="700" b="0">
                          <a:solidFill>
                            <a:srgbClr val="000000"/>
                          </a:solidFill>
                          <a:latin typeface="宋体" panose="02010600030101010101" pitchFamily="2" charset="-122"/>
                        </a:rPr>
                        <a:t>12</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700" b="0">
                          <a:solidFill>
                            <a:srgbClr val="000000"/>
                          </a:solidFill>
                          <a:latin typeface="宋体" panose="02010600030101010101" pitchFamily="2" charset="-122"/>
                        </a:rPr>
                        <a:t>安全</a:t>
                      </a:r>
                      <a:r>
                        <a:rPr lang="en-US" sz="600" b="0">
                          <a:solidFill>
                            <a:srgbClr val="000000"/>
                          </a:solidFill>
                          <a:latin typeface="宋体" panose="02010600030101010101" pitchFamily="2" charset="-122"/>
                        </a:rPr>
                        <a:t>（安全第一，预防为主）</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2DCDB"/>
                    </a:solid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2DCDB"/>
                    </a:solid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F2DCDB"/>
                    </a:solid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03530">
                <a:tc>
                  <a:txBody>
                    <a:bodyPr/>
                    <a:lstStyle/>
                    <a:p>
                      <a:pPr indent="0" algn="ctr">
                        <a:buNone/>
                      </a:pPr>
                      <a:r>
                        <a:rPr lang="en-US" sz="700" b="0">
                          <a:solidFill>
                            <a:srgbClr val="000000"/>
                          </a:solidFill>
                          <a:latin typeface="宋体" panose="02010600030101010101" pitchFamily="2" charset="-122"/>
                        </a:rPr>
                        <a:t>13</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700" b="0">
                          <a:solidFill>
                            <a:srgbClr val="000000"/>
                          </a:solidFill>
                          <a:latin typeface="Arial" panose="020B0604020202020204" pitchFamily="34" charset="0"/>
                          <a:ea typeface="宋体" panose="02010600030101010101" pitchFamily="2" charset="-122"/>
                        </a:rPr>
                        <a:t>验收6S素养、安全段实施情况</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A9694"/>
                    </a:solid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A9694"/>
                    </a:solid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03530">
                <a:tc>
                  <a:txBody>
                    <a:bodyPr/>
                    <a:lstStyle/>
                    <a:p>
                      <a:pPr indent="0" algn="ctr">
                        <a:buNone/>
                      </a:pPr>
                      <a:r>
                        <a:rPr lang="en-US" sz="700" b="0">
                          <a:solidFill>
                            <a:srgbClr val="000000"/>
                          </a:solidFill>
                          <a:latin typeface="宋体" panose="02010600030101010101" pitchFamily="2" charset="-122"/>
                        </a:rPr>
                        <a:t>14</a:t>
                      </a:r>
                      <a:endParaRPr lang="en-US" altLang="en-US" sz="700" b="0">
                        <a:solidFill>
                          <a:srgbClr val="000000"/>
                        </a:solidFill>
                        <a:latin typeface="宋体" panose="02010600030101010101" pitchFamily="2" charset="-122"/>
                      </a:endParaRPr>
                    </a:p>
                  </a:txBody>
                  <a:tcPr marL="12700" marR="12700" marT="12700"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700" b="0">
                          <a:solidFill>
                            <a:srgbClr val="000000"/>
                          </a:solidFill>
                          <a:latin typeface="Arial" panose="020B0604020202020204" pitchFamily="34" charset="0"/>
                          <a:ea typeface="宋体" panose="02010600030101010101" pitchFamily="2" charset="-122"/>
                        </a:rPr>
                        <a:t>6S推行全过程验收</a:t>
                      </a:r>
                      <a:r>
                        <a:rPr lang="en-US" sz="700" b="0">
                          <a:solidFill>
                            <a:srgbClr val="000000"/>
                          </a:solidFill>
                          <a:latin typeface="宋体" panose="02010600030101010101" pitchFamily="2" charset="-122"/>
                        </a:rPr>
                        <a:t>     </a:t>
                      </a:r>
                      <a:r>
                        <a:rPr lang="zh-CN" sz="700" b="0">
                          <a:solidFill>
                            <a:srgbClr val="000000"/>
                          </a:solidFill>
                          <a:latin typeface="Arial" panose="020B0604020202020204" pitchFamily="34" charset="0"/>
                          <a:ea typeface="宋体" panose="02010600030101010101" pitchFamily="2" charset="-122"/>
                        </a:rPr>
                        <a:t>总结、改进</a:t>
                      </a: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endParaRPr lang="en-US" altLang="en-US" sz="700" b="0">
                        <a:solidFill>
                          <a:srgbClr val="000000"/>
                        </a:solidFill>
                        <a:latin typeface="宋体" panose="02010600030101010101" pitchFamily="2"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0000"/>
                          </a:solidFill>
                          <a:latin typeface="微软雅黑" panose="020B0503020204020204" pitchFamily="34" charset="-122"/>
                        </a:rPr>
                        <a:t>→</a:t>
                      </a:r>
                      <a:endParaRPr lang="en-US" altLang="en-US" sz="1200" b="0">
                        <a:solidFill>
                          <a:srgbClr val="000000"/>
                        </a:solidFill>
                        <a:latin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solidFill>
                      <a:srgbClr val="DA9694"/>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advTm="4125">
        <p:wipe/>
      </p:transition>
    </mc:Choice>
    <mc:Fallback xmlns="">
      <p:transition spd="slow" advTm="4125">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90"/>
                                          </p:val>
                                        </p:tav>
                                        <p:tav tm="100000">
                                          <p:val>
                                            <p:fltVal val="0"/>
                                          </p:val>
                                        </p:tav>
                                      </p:tavLst>
                                    </p:anim>
                                    <p:animEffect transition="in" filter="fade">
                                      <p:cBhvr>
                                        <p:cTn id="10" dur="400"/>
                                        <p:tgtEl>
                                          <p:spTgt spid="2"/>
                                        </p:tgtEl>
                                      </p:cBhvr>
                                    </p:animEffect>
                                  </p:childTnLst>
                                </p:cTn>
                              </p:par>
                              <p:par>
                                <p:cTn id="11" presetID="8" presetClass="emph" presetSubtype="0" fill="hold" grpId="1" nodeType="withEffect">
                                  <p:stCondLst>
                                    <p:cond delay="0"/>
                                  </p:stCondLst>
                                  <p:childTnLst>
                                    <p:animRot by="21600000">
                                      <p:cBhvr>
                                        <p:cTn id="12" dur="400" fill="hold"/>
                                        <p:tgtEl>
                                          <p:spTgt spid="2"/>
                                        </p:tgtEl>
                                        <p:attrNameLst>
                                          <p:attrName>r</p:attrName>
                                        </p:attrNameLst>
                                      </p:cBhvr>
                                    </p:animRo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管理工作推进</a:t>
            </a:r>
            <a:endPar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5" name="TextBox 39"/>
          <p:cNvSpPr txBox="1">
            <a:spLocks noChangeArrowheads="1"/>
          </p:cNvSpPr>
          <p:nvPr/>
        </p:nvSpPr>
        <p:spPr bwMode="auto">
          <a:xfrm>
            <a:off x="3749040" y="1268730"/>
            <a:ext cx="5315585" cy="457835"/>
          </a:xfrm>
          <a:prstGeom prst="rect">
            <a:avLst/>
          </a:prstGeom>
          <a:noFill/>
          <a:ln w="9525">
            <a:noFill/>
            <a:miter lim="800000"/>
          </a:ln>
        </p:spPr>
        <p:txBody>
          <a:bodyPr wrap="none">
            <a:noAutofit/>
          </a:bodyPr>
          <a:lstStyle/>
          <a:p>
            <a:pPr fontAlgn="auto">
              <a:spcBef>
                <a:spcPts val="0"/>
              </a:spcBef>
              <a:spcAft>
                <a:spcPts val="0"/>
              </a:spcAft>
            </a:pPr>
            <a:r>
              <a:rPr lang="en-US" altLang="zh-CN" sz="2400" b="1">
                <a:solidFill>
                  <a:schemeClr val="accent1"/>
                </a:solidFill>
                <a:latin typeface="+mj-ea"/>
                <a:ea typeface="+mj-ea"/>
              </a:rPr>
              <a:t>6S</a:t>
            </a:r>
            <a:r>
              <a:rPr lang="zh-CN" altLang="en-US" sz="2400" b="1">
                <a:solidFill>
                  <a:schemeClr val="accent1"/>
                </a:solidFill>
                <a:latin typeface="+mj-ea"/>
                <a:ea typeface="+mj-ea"/>
              </a:rPr>
              <a:t>推行第一阶段</a:t>
            </a:r>
            <a:r>
              <a:rPr lang="en-US" altLang="zh-CN" sz="2400" b="1">
                <a:solidFill>
                  <a:schemeClr val="accent1"/>
                </a:solidFill>
                <a:latin typeface="+mj-ea"/>
                <a:ea typeface="+mj-ea"/>
              </a:rPr>
              <a:t>“</a:t>
            </a:r>
            <a:r>
              <a:rPr lang="zh-CN" altLang="en-US" sz="2400" b="1">
                <a:solidFill>
                  <a:schemeClr val="accent1"/>
                </a:solidFill>
                <a:latin typeface="+mj-ea"/>
                <a:ea typeface="+mj-ea"/>
              </a:rPr>
              <a:t>整理</a:t>
            </a:r>
            <a:r>
              <a:rPr lang="en-US" altLang="zh-CN" sz="2400" b="1">
                <a:solidFill>
                  <a:schemeClr val="accent1"/>
                </a:solidFill>
                <a:latin typeface="+mj-ea"/>
                <a:ea typeface="+mj-ea"/>
              </a:rPr>
              <a:t>”</a:t>
            </a:r>
            <a:r>
              <a:rPr lang="zh-CN" altLang="en-US" sz="2400" b="1">
                <a:solidFill>
                  <a:schemeClr val="accent1"/>
                </a:solidFill>
                <a:latin typeface="+mj-ea"/>
                <a:ea typeface="+mj-ea"/>
              </a:rPr>
              <a:t>段工作布置</a:t>
            </a:r>
          </a:p>
        </p:txBody>
      </p:sp>
      <p:graphicFrame>
        <p:nvGraphicFramePr>
          <p:cNvPr id="3" name="对象 2">
            <a:hlinkClick r:id="" action="ppaction://ole?verb=0"/>
          </p:cNvPr>
          <p:cNvGraphicFramePr>
            <a:graphicFrameLocks noChangeAspect="1"/>
          </p:cNvGraphicFramePr>
          <p:nvPr/>
        </p:nvGraphicFramePr>
        <p:xfrm>
          <a:off x="2858135" y="2708910"/>
          <a:ext cx="2708275" cy="1858645"/>
        </p:xfrm>
        <a:graphic>
          <a:graphicData uri="http://schemas.openxmlformats.org/presentationml/2006/ole">
            <mc:AlternateContent xmlns:mc="http://schemas.openxmlformats.org/markup-compatibility/2006">
              <mc:Choice xmlns:v="urn:schemas-microsoft-com:vml" Requires="v">
                <p:oleObj spid="_x0000_s1029" showAsIcon="1" r:id="rId5" imgW="971550" imgH="666750" progId="Word.Document.8">
                  <p:embed/>
                </p:oleObj>
              </mc:Choice>
              <mc:Fallback>
                <p:oleObj showAsIcon="1" r:id="rId5" imgW="971550" imgH="666750" progId="Word.Document.8">
                  <p:embed/>
                  <p:pic>
                    <p:nvPicPr>
                      <p:cNvPr id="0" name="图片 1024"/>
                      <p:cNvPicPr/>
                      <p:nvPr/>
                    </p:nvPicPr>
                    <p:blipFill>
                      <a:blip r:embed="rId6"/>
                      <a:stretch>
                        <a:fillRect/>
                      </a:stretch>
                    </p:blipFill>
                    <p:spPr>
                      <a:xfrm>
                        <a:off x="2858135" y="2708910"/>
                        <a:ext cx="2708275" cy="1858645"/>
                      </a:xfrm>
                      <a:prstGeom prst="rect">
                        <a:avLst/>
                      </a:prstGeom>
                    </p:spPr>
                  </p:pic>
                </p:oleObj>
              </mc:Fallback>
            </mc:AlternateContent>
          </a:graphicData>
        </a:graphic>
      </p:graphicFrame>
      <p:graphicFrame>
        <p:nvGraphicFramePr>
          <p:cNvPr id="6" name="对象 5">
            <a:hlinkClick r:id="" action="ppaction://ole?verb=0"/>
          </p:cNvPr>
          <p:cNvGraphicFramePr>
            <a:graphicFrameLocks noChangeAspect="1"/>
          </p:cNvGraphicFramePr>
          <p:nvPr/>
        </p:nvGraphicFramePr>
        <p:xfrm>
          <a:off x="6962775" y="2689225"/>
          <a:ext cx="2554605" cy="1753235"/>
        </p:xfrm>
        <a:graphic>
          <a:graphicData uri="http://schemas.openxmlformats.org/presentationml/2006/ole">
            <mc:AlternateContent xmlns:mc="http://schemas.openxmlformats.org/markup-compatibility/2006">
              <mc:Choice xmlns:v="urn:schemas-microsoft-com:vml" Requires="v">
                <p:oleObj spid="_x0000_s1030" showAsIcon="1" r:id="rId8" imgW="971550" imgH="666750" progId="Excel.Sheet.12">
                  <p:embed/>
                </p:oleObj>
              </mc:Choice>
              <mc:Fallback>
                <p:oleObj showAsIcon="1" r:id="rId8" imgW="971550" imgH="666750" progId="Excel.Sheet.12">
                  <p:embed/>
                  <p:pic>
                    <p:nvPicPr>
                      <p:cNvPr id="0" name="图片 1025"/>
                      <p:cNvPicPr/>
                      <p:nvPr/>
                    </p:nvPicPr>
                    <p:blipFill>
                      <a:blip r:embed="rId9"/>
                      <a:stretch>
                        <a:fillRect/>
                      </a:stretch>
                    </p:blipFill>
                    <p:spPr>
                      <a:xfrm>
                        <a:off x="6962775" y="2689225"/>
                        <a:ext cx="2554605" cy="1753235"/>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800" advTm="2464">
        <p:wipe/>
      </p:transition>
    </mc:Choice>
    <mc:Fallback xmlns="">
      <p:transition spd="slow" advTm="2464">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anim calcmode="lin" valueType="num">
                                      <p:cBhvr>
                                        <p:cTn id="8" dur="500" fill="hold"/>
                                        <p:tgtEl>
                                          <p:spTgt spid="115"/>
                                        </p:tgtEl>
                                        <p:attrNameLst>
                                          <p:attrName>ppt_x</p:attrName>
                                        </p:attrNameLst>
                                      </p:cBhvr>
                                      <p:tavLst>
                                        <p:tav tm="0">
                                          <p:val>
                                            <p:strVal val="#ppt_x"/>
                                          </p:val>
                                        </p:tav>
                                        <p:tav tm="100000">
                                          <p:val>
                                            <p:strVal val="#ppt_x"/>
                                          </p:val>
                                        </p:tav>
                                      </p:tavLst>
                                    </p:anim>
                                    <p:anim calcmode="lin" valueType="num">
                                      <p:cBhvr>
                                        <p:cTn id="9" dur="500" fill="hold"/>
                                        <p:tgtEl>
                                          <p:spTgt spid="1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管理工作推进</a:t>
            </a:r>
            <a:endPar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5" name="TextBox 39"/>
          <p:cNvSpPr txBox="1">
            <a:spLocks noChangeArrowheads="1"/>
          </p:cNvSpPr>
          <p:nvPr/>
        </p:nvSpPr>
        <p:spPr bwMode="auto">
          <a:xfrm>
            <a:off x="4514205" y="936906"/>
            <a:ext cx="2976880" cy="398780"/>
          </a:xfrm>
          <a:prstGeom prst="rect">
            <a:avLst/>
          </a:prstGeom>
          <a:noFill/>
          <a:ln w="9525">
            <a:noFill/>
            <a:miter lim="800000"/>
          </a:ln>
        </p:spPr>
        <p:txBody>
          <a:bodyPr wrap="none">
            <a:spAutoFit/>
          </a:bodyPr>
          <a:lstStyle/>
          <a:p>
            <a:pPr fontAlgn="auto">
              <a:spcBef>
                <a:spcPts val="0"/>
              </a:spcBef>
              <a:spcAft>
                <a:spcPts val="0"/>
              </a:spcAft>
            </a:pPr>
            <a:r>
              <a:rPr lang="zh-CN" altLang="en-US" sz="2000" b="1">
                <a:solidFill>
                  <a:schemeClr val="accent1"/>
                </a:solidFill>
                <a:latin typeface="+mj-ea"/>
                <a:ea typeface="+mj-ea"/>
              </a:rPr>
              <a:t>某某部门呆滞物品清单表</a:t>
            </a:r>
          </a:p>
        </p:txBody>
      </p:sp>
      <p:graphicFrame>
        <p:nvGraphicFramePr>
          <p:cNvPr id="3" name="表格 2"/>
          <p:cNvGraphicFramePr>
            <a:graphicFrameLocks noGrp="1"/>
          </p:cNvGraphicFramePr>
          <p:nvPr>
            <p:custDataLst>
              <p:tags r:id="rId1"/>
            </p:custDataLst>
          </p:nvPr>
        </p:nvGraphicFramePr>
        <p:xfrm>
          <a:off x="805793" y="1484784"/>
          <a:ext cx="10585450" cy="4434840"/>
        </p:xfrm>
        <a:graphic>
          <a:graphicData uri="http://schemas.openxmlformats.org/drawingml/2006/table">
            <a:tbl>
              <a:tblPr>
                <a:tableStyleId>{5C22544A-7EE6-4342-B048-85BDC9FD1C3A}</a:tableStyleId>
              </a:tblPr>
              <a:tblGrid>
                <a:gridCol w="627663"/>
                <a:gridCol w="1180859"/>
                <a:gridCol w="1223412"/>
                <a:gridCol w="787239"/>
                <a:gridCol w="1393627"/>
                <a:gridCol w="3468108"/>
                <a:gridCol w="1904268"/>
              </a:tblGrid>
              <a:tr h="289080">
                <a:tc>
                  <a:txBody>
                    <a:bodyPr/>
                    <a:lstStyle/>
                    <a:p>
                      <a:pPr algn="ctr" fontAlgn="ctr"/>
                      <a:r>
                        <a:rPr lang="zh-CN" altLang="en-US" sz="1200" u="none" strike="noStrike">
                          <a:solidFill>
                            <a:schemeClr val="accent2"/>
                          </a:solidFill>
                          <a:effectLst/>
                        </a:rPr>
                        <a:t>项次</a:t>
                      </a:r>
                      <a:endParaRPr lang="zh-CN" altLang="en-US" sz="1200" b="0" i="0" u="none" strike="noStrike">
                        <a:solidFill>
                          <a:schemeClr val="accent2"/>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pPr algn="ctr" fontAlgn="ctr"/>
                      <a:r>
                        <a:rPr lang="zh-CN" altLang="en-US" sz="1200" u="none" strike="noStrike">
                          <a:solidFill>
                            <a:schemeClr val="accent2"/>
                          </a:solidFill>
                          <a:effectLst/>
                        </a:rPr>
                        <a:t>物品名称</a:t>
                      </a:r>
                      <a:endParaRPr lang="zh-CN" altLang="en-US" sz="1200" b="0" i="0" u="none" strike="noStrike">
                        <a:solidFill>
                          <a:schemeClr val="accent2"/>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pPr algn="ctr" fontAlgn="ctr"/>
                      <a:r>
                        <a:rPr lang="zh-CN" altLang="en-US" sz="1200" u="none" strike="noStrike">
                          <a:solidFill>
                            <a:schemeClr val="accent2"/>
                          </a:solidFill>
                          <a:effectLst/>
                        </a:rPr>
                        <a:t>放置位置</a:t>
                      </a:r>
                      <a:endParaRPr lang="zh-CN" altLang="en-US" sz="1200" b="0" i="0" u="none" strike="noStrike">
                        <a:solidFill>
                          <a:schemeClr val="accent2"/>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pPr algn="ctr" fontAlgn="ctr"/>
                      <a:r>
                        <a:rPr lang="zh-CN" altLang="en-US" sz="1200" u="none" strike="noStrike">
                          <a:solidFill>
                            <a:schemeClr val="accent2"/>
                          </a:solidFill>
                          <a:effectLst/>
                        </a:rPr>
                        <a:t>数量</a:t>
                      </a:r>
                      <a:endParaRPr lang="zh-CN" altLang="en-US" sz="1200" b="0" i="0" u="none" strike="noStrike">
                        <a:solidFill>
                          <a:schemeClr val="accent2"/>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pPr algn="ctr" fontAlgn="ctr"/>
                      <a:r>
                        <a:rPr lang="zh-CN" altLang="en-US" sz="1200" u="none" strike="noStrike">
                          <a:solidFill>
                            <a:schemeClr val="accent2"/>
                          </a:solidFill>
                          <a:effectLst/>
                        </a:rPr>
                        <a:t>放置时间</a:t>
                      </a:r>
                      <a:endParaRPr lang="zh-CN" altLang="en-US" sz="1200" b="0" i="0" u="none" strike="noStrike">
                        <a:solidFill>
                          <a:schemeClr val="accent2"/>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pPr algn="ctr" fontAlgn="ctr"/>
                      <a:r>
                        <a:rPr lang="zh-CN" altLang="en-US" sz="1200" u="none" strike="noStrike">
                          <a:solidFill>
                            <a:schemeClr val="accent2"/>
                          </a:solidFill>
                          <a:effectLst/>
                        </a:rPr>
                        <a:t>评   审   意   见</a:t>
                      </a:r>
                      <a:endParaRPr lang="zh-CN" altLang="en-US" sz="1200" b="0" i="0" u="none" strike="noStrike">
                        <a:solidFill>
                          <a:schemeClr val="accent2"/>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bg1"/>
                    </a:solidFill>
                  </a:tcPr>
                </a:tc>
                <a:tc>
                  <a:txBody>
                    <a:bodyPr/>
                    <a:lstStyle/>
                    <a:p>
                      <a:pPr algn="ctr" fontAlgn="ctr"/>
                      <a:r>
                        <a:rPr lang="zh-CN" altLang="en-US" sz="1200" u="none" strike="noStrike">
                          <a:solidFill>
                            <a:schemeClr val="accent2"/>
                          </a:solidFill>
                          <a:effectLst/>
                        </a:rPr>
                        <a:t>备注</a:t>
                      </a:r>
                      <a:endParaRPr lang="zh-CN" altLang="en-US" sz="1200" b="0" i="0" u="none" strike="noStrike">
                        <a:solidFill>
                          <a:schemeClr val="accent2"/>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bg1"/>
                    </a:solidFill>
                  </a:tcPr>
                </a:tc>
              </a:tr>
              <a:tr h="293894">
                <a:tc>
                  <a:txBody>
                    <a:bodyPr/>
                    <a:lstStyle/>
                    <a:p>
                      <a:pPr algn="ctr" fontAlgn="ctr"/>
                      <a:r>
                        <a:rPr lang="en-US" altLang="zh-CN" sz="1200" u="none" strike="noStrike">
                          <a:solidFill>
                            <a:schemeClr val="accent1"/>
                          </a:solidFill>
                          <a:effectLst/>
                        </a:rPr>
                        <a:t>1 </a:t>
                      </a:r>
                      <a:endParaRPr lang="en-US" altLang="zh-CN"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气动枪</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组装生产仓库</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50</a:t>
                      </a:r>
                      <a:r>
                        <a:rPr lang="zh-CN" altLang="en-US" sz="1200" u="none" strike="noStrike">
                          <a:solidFill>
                            <a:schemeClr val="accent1"/>
                          </a:solidFill>
                          <a:effectLst/>
                        </a:rPr>
                        <a:t>把</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3</a:t>
                      </a:r>
                      <a:r>
                        <a:rPr lang="en-US" altLang="zh-CN" sz="1200" u="none" strike="noStrike" baseline="-25000">
                          <a:solidFill>
                            <a:schemeClr val="accent1"/>
                          </a:solidFill>
                          <a:effectLst/>
                        </a:rPr>
                        <a:t>~</a:t>
                      </a:r>
                      <a:r>
                        <a:rPr lang="en-US" altLang="zh-CN" sz="1200" u="none" strike="noStrike">
                          <a:solidFill>
                            <a:schemeClr val="accent1"/>
                          </a:solidFill>
                          <a:effectLst/>
                        </a:rPr>
                        <a:t>4</a:t>
                      </a:r>
                      <a:r>
                        <a:rPr lang="zh-CN" altLang="en-US" sz="1200" u="none" strike="noStrike">
                          <a:solidFill>
                            <a:schemeClr val="accent1"/>
                          </a:solidFill>
                          <a:effectLst/>
                        </a:rPr>
                        <a:t>个月</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报废</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r>
              <a:tr h="293894">
                <a:tc>
                  <a:txBody>
                    <a:bodyPr/>
                    <a:lstStyle/>
                    <a:p>
                      <a:pPr algn="ctr" fontAlgn="ctr"/>
                      <a:r>
                        <a:rPr lang="en-US" altLang="zh-CN" sz="1200" u="none" strike="noStrike">
                          <a:solidFill>
                            <a:schemeClr val="accent1"/>
                          </a:solidFill>
                          <a:effectLst/>
                        </a:rPr>
                        <a:t>2 </a:t>
                      </a:r>
                      <a:endParaRPr lang="en-US" altLang="zh-CN"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枪头</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组装生产仓库</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500</a:t>
                      </a:r>
                      <a:r>
                        <a:rPr lang="zh-CN" altLang="en-US" sz="1200" u="none" strike="noStrike">
                          <a:solidFill>
                            <a:schemeClr val="accent1"/>
                          </a:solidFill>
                          <a:effectLst/>
                        </a:rPr>
                        <a:t>斤</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2</a:t>
                      </a:r>
                      <a:r>
                        <a:rPr lang="en-US" altLang="zh-CN" sz="1200" u="none" strike="noStrike" baseline="-25000">
                          <a:solidFill>
                            <a:schemeClr val="accent1"/>
                          </a:solidFill>
                          <a:effectLst/>
                        </a:rPr>
                        <a:t>~</a:t>
                      </a:r>
                      <a:r>
                        <a:rPr lang="en-US" altLang="zh-CN" sz="1200" u="none" strike="noStrike">
                          <a:solidFill>
                            <a:schemeClr val="accent1"/>
                          </a:solidFill>
                          <a:effectLst/>
                        </a:rPr>
                        <a:t>3</a:t>
                      </a:r>
                      <a:r>
                        <a:rPr lang="zh-CN" altLang="en-US" sz="1200" u="none" strike="noStrike">
                          <a:solidFill>
                            <a:schemeClr val="accent1"/>
                          </a:solidFill>
                          <a:effectLst/>
                        </a:rPr>
                        <a:t>个月</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损坏报废</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r>
              <a:tr h="293894">
                <a:tc>
                  <a:txBody>
                    <a:bodyPr/>
                    <a:lstStyle/>
                    <a:p>
                      <a:pPr algn="ctr" fontAlgn="ctr"/>
                      <a:r>
                        <a:rPr lang="en-US" altLang="zh-CN" sz="1200" u="none" strike="noStrike">
                          <a:solidFill>
                            <a:schemeClr val="accent1"/>
                          </a:solidFill>
                          <a:effectLst/>
                        </a:rPr>
                        <a:t>3 </a:t>
                      </a:r>
                      <a:endParaRPr lang="en-US" altLang="zh-CN"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打包机滑道</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组装生产仓库</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12</a:t>
                      </a:r>
                      <a:r>
                        <a:rPr lang="zh-CN" altLang="en-US" sz="1200" u="none" strike="noStrike">
                          <a:solidFill>
                            <a:schemeClr val="accent1"/>
                          </a:solidFill>
                          <a:effectLst/>
                        </a:rPr>
                        <a:t>个</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2</a:t>
                      </a:r>
                      <a:r>
                        <a:rPr lang="en-US" altLang="zh-CN" sz="1200" u="none" strike="noStrike" baseline="-25000">
                          <a:solidFill>
                            <a:schemeClr val="accent1"/>
                          </a:solidFill>
                          <a:effectLst/>
                        </a:rPr>
                        <a:t>~</a:t>
                      </a:r>
                      <a:r>
                        <a:rPr lang="en-US" altLang="zh-CN" sz="1200" u="none" strike="noStrike">
                          <a:solidFill>
                            <a:schemeClr val="accent1"/>
                          </a:solidFill>
                          <a:effectLst/>
                        </a:rPr>
                        <a:t>3</a:t>
                      </a:r>
                      <a:r>
                        <a:rPr lang="zh-CN" altLang="en-US" sz="1200" u="none" strike="noStrike">
                          <a:solidFill>
                            <a:schemeClr val="accent1"/>
                          </a:solidFill>
                          <a:effectLst/>
                        </a:rPr>
                        <a:t>个月</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报废</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r>
              <a:tr h="293894">
                <a:tc>
                  <a:txBody>
                    <a:bodyPr/>
                    <a:lstStyle/>
                    <a:p>
                      <a:pPr algn="ctr" fontAlgn="ctr"/>
                      <a:r>
                        <a:rPr lang="en-US" altLang="zh-CN" sz="1200" u="none" strike="noStrike">
                          <a:solidFill>
                            <a:schemeClr val="accent1"/>
                          </a:solidFill>
                          <a:effectLst/>
                        </a:rPr>
                        <a:t>4 </a:t>
                      </a:r>
                      <a:endParaRPr lang="en-US" altLang="zh-CN"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显示器</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组装生产仓库</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2</a:t>
                      </a:r>
                      <a:r>
                        <a:rPr lang="zh-CN" altLang="en-US" sz="1200" u="none" strike="noStrike">
                          <a:solidFill>
                            <a:schemeClr val="accent1"/>
                          </a:solidFill>
                          <a:effectLst/>
                        </a:rPr>
                        <a:t>台</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2</a:t>
                      </a:r>
                      <a:r>
                        <a:rPr lang="en-US" altLang="zh-CN" sz="1200" u="none" strike="noStrike" baseline="-25000">
                          <a:solidFill>
                            <a:schemeClr val="accent1"/>
                          </a:solidFill>
                          <a:effectLst/>
                        </a:rPr>
                        <a:t>~</a:t>
                      </a:r>
                      <a:r>
                        <a:rPr lang="en-US" altLang="zh-CN" sz="1200" u="none" strike="noStrike">
                          <a:solidFill>
                            <a:schemeClr val="accent1"/>
                          </a:solidFill>
                          <a:effectLst/>
                        </a:rPr>
                        <a:t>3</a:t>
                      </a:r>
                      <a:r>
                        <a:rPr lang="zh-CN" altLang="en-US" sz="1200" u="none" strike="noStrike">
                          <a:solidFill>
                            <a:schemeClr val="accent1"/>
                          </a:solidFill>
                          <a:effectLst/>
                        </a:rPr>
                        <a:t>个月</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搬家时带来的，不再使用</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r>
              <a:tr h="293894">
                <a:tc>
                  <a:txBody>
                    <a:bodyPr/>
                    <a:lstStyle/>
                    <a:p>
                      <a:pPr algn="ctr" fontAlgn="ctr"/>
                      <a:r>
                        <a:rPr lang="en-US" altLang="zh-CN" sz="1200" u="none" strike="noStrike">
                          <a:solidFill>
                            <a:schemeClr val="accent1"/>
                          </a:solidFill>
                          <a:effectLst/>
                        </a:rPr>
                        <a:t>5 </a:t>
                      </a:r>
                      <a:endParaRPr lang="en-US" altLang="zh-CN"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主机</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组装生产仓库</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1</a:t>
                      </a:r>
                      <a:r>
                        <a:rPr lang="zh-CN" altLang="en-US" sz="1200" u="none" strike="noStrike">
                          <a:solidFill>
                            <a:schemeClr val="accent1"/>
                          </a:solidFill>
                          <a:effectLst/>
                        </a:rPr>
                        <a:t>台</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2</a:t>
                      </a:r>
                      <a:r>
                        <a:rPr lang="en-US" altLang="zh-CN" sz="1200" u="none" strike="noStrike" baseline="-25000">
                          <a:solidFill>
                            <a:schemeClr val="accent1"/>
                          </a:solidFill>
                          <a:effectLst/>
                        </a:rPr>
                        <a:t>~</a:t>
                      </a:r>
                      <a:r>
                        <a:rPr lang="en-US" altLang="zh-CN" sz="1200" u="none" strike="noStrike">
                          <a:solidFill>
                            <a:schemeClr val="accent1"/>
                          </a:solidFill>
                          <a:effectLst/>
                        </a:rPr>
                        <a:t>3</a:t>
                      </a:r>
                      <a:r>
                        <a:rPr lang="zh-CN" altLang="en-US" sz="1200" u="none" strike="noStrike">
                          <a:solidFill>
                            <a:schemeClr val="accent1"/>
                          </a:solidFill>
                          <a:effectLst/>
                        </a:rPr>
                        <a:t>个月</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搬家时带来的，已坏</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r>
              <a:tr h="293894">
                <a:tc>
                  <a:txBody>
                    <a:bodyPr/>
                    <a:lstStyle/>
                    <a:p>
                      <a:pPr algn="ctr" fontAlgn="ctr"/>
                      <a:r>
                        <a:rPr lang="en-US" altLang="zh-CN" sz="1200" u="none" strike="noStrike">
                          <a:solidFill>
                            <a:schemeClr val="accent1"/>
                          </a:solidFill>
                          <a:effectLst/>
                        </a:rPr>
                        <a:t>6 </a:t>
                      </a:r>
                      <a:endParaRPr lang="en-US" altLang="zh-CN"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键盘</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组装生产仓库</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2</a:t>
                      </a:r>
                      <a:r>
                        <a:rPr lang="zh-CN" altLang="en-US" sz="1200" u="none" strike="noStrike">
                          <a:solidFill>
                            <a:schemeClr val="accent1"/>
                          </a:solidFill>
                          <a:effectLst/>
                        </a:rPr>
                        <a:t>个</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2</a:t>
                      </a:r>
                      <a:r>
                        <a:rPr lang="en-US" altLang="zh-CN" sz="1200" u="none" strike="noStrike" baseline="-25000">
                          <a:solidFill>
                            <a:schemeClr val="accent1"/>
                          </a:solidFill>
                          <a:effectLst/>
                        </a:rPr>
                        <a:t>~</a:t>
                      </a:r>
                      <a:r>
                        <a:rPr lang="en-US" altLang="zh-CN" sz="1200" u="none" strike="noStrike">
                          <a:solidFill>
                            <a:schemeClr val="accent1"/>
                          </a:solidFill>
                          <a:effectLst/>
                        </a:rPr>
                        <a:t>3</a:t>
                      </a:r>
                      <a:r>
                        <a:rPr lang="zh-CN" altLang="en-US" sz="1200" u="none" strike="noStrike">
                          <a:solidFill>
                            <a:schemeClr val="accent1"/>
                          </a:solidFill>
                          <a:effectLst/>
                        </a:rPr>
                        <a:t>个月</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损坏 </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r>
              <a:tr h="293894">
                <a:tc>
                  <a:txBody>
                    <a:bodyPr/>
                    <a:lstStyle/>
                    <a:p>
                      <a:pPr algn="ctr" fontAlgn="ctr"/>
                      <a:r>
                        <a:rPr lang="en-US" altLang="zh-CN" sz="1200" u="none" strike="noStrike">
                          <a:solidFill>
                            <a:schemeClr val="accent1"/>
                          </a:solidFill>
                          <a:effectLst/>
                        </a:rPr>
                        <a:t>7 </a:t>
                      </a:r>
                      <a:endParaRPr lang="en-US" altLang="zh-CN"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鼠标</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组装生产仓库</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2</a:t>
                      </a:r>
                      <a:r>
                        <a:rPr lang="zh-CN" altLang="en-US" sz="1200" u="none" strike="noStrike">
                          <a:solidFill>
                            <a:schemeClr val="accent1"/>
                          </a:solidFill>
                          <a:effectLst/>
                        </a:rPr>
                        <a:t>个</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2</a:t>
                      </a:r>
                      <a:r>
                        <a:rPr lang="en-US" altLang="zh-CN" sz="1200" u="none" strike="noStrike" baseline="-25000">
                          <a:solidFill>
                            <a:schemeClr val="accent1"/>
                          </a:solidFill>
                          <a:effectLst/>
                        </a:rPr>
                        <a:t>~</a:t>
                      </a:r>
                      <a:r>
                        <a:rPr lang="en-US" altLang="zh-CN" sz="1200" u="none" strike="noStrike">
                          <a:solidFill>
                            <a:schemeClr val="accent1"/>
                          </a:solidFill>
                          <a:effectLst/>
                        </a:rPr>
                        <a:t>3</a:t>
                      </a:r>
                      <a:r>
                        <a:rPr lang="zh-CN" altLang="en-US" sz="1200" u="none" strike="noStrike">
                          <a:solidFill>
                            <a:schemeClr val="accent1"/>
                          </a:solidFill>
                          <a:effectLst/>
                        </a:rPr>
                        <a:t>个月</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损坏 </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r>
              <a:tr h="294005">
                <a:tc>
                  <a:txBody>
                    <a:bodyPr/>
                    <a:lstStyle/>
                    <a:p>
                      <a:pPr algn="ctr" fontAlgn="ctr"/>
                      <a:r>
                        <a:rPr lang="en-US" altLang="zh-CN" sz="1200" u="none" strike="noStrike">
                          <a:solidFill>
                            <a:schemeClr val="accent1"/>
                          </a:solidFill>
                          <a:effectLst/>
                        </a:rPr>
                        <a:t>8 </a:t>
                      </a:r>
                      <a:endParaRPr lang="en-US" altLang="zh-CN"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椅子</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组装生产仓库</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2</a:t>
                      </a:r>
                      <a:r>
                        <a:rPr lang="zh-CN" altLang="en-US" sz="1200" u="none" strike="noStrike">
                          <a:solidFill>
                            <a:schemeClr val="accent1"/>
                          </a:solidFill>
                          <a:effectLst/>
                        </a:rPr>
                        <a:t>把</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1</a:t>
                      </a:r>
                      <a:r>
                        <a:rPr lang="en-US" altLang="zh-CN" sz="1200" u="none" strike="noStrike" baseline="-25000">
                          <a:solidFill>
                            <a:schemeClr val="accent1"/>
                          </a:solidFill>
                          <a:effectLst/>
                        </a:rPr>
                        <a:t>~</a:t>
                      </a:r>
                      <a:r>
                        <a:rPr lang="en-US" altLang="zh-CN" sz="1200" u="none" strike="noStrike">
                          <a:solidFill>
                            <a:schemeClr val="accent1"/>
                          </a:solidFill>
                          <a:effectLst/>
                        </a:rPr>
                        <a:t>2</a:t>
                      </a:r>
                      <a:r>
                        <a:rPr lang="zh-CN" altLang="en-US" sz="1200" u="none" strike="noStrike">
                          <a:solidFill>
                            <a:schemeClr val="accent1"/>
                          </a:solidFill>
                          <a:effectLst/>
                        </a:rPr>
                        <a:t>个月</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损坏</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r>
              <a:tr h="293894">
                <a:tc>
                  <a:txBody>
                    <a:bodyPr/>
                    <a:lstStyle/>
                    <a:p>
                      <a:pPr algn="ctr" fontAlgn="ctr"/>
                      <a:r>
                        <a:rPr lang="en-US" altLang="zh-CN" sz="1200" u="none" strike="noStrike">
                          <a:solidFill>
                            <a:schemeClr val="accent1"/>
                          </a:solidFill>
                          <a:effectLst/>
                        </a:rPr>
                        <a:t>9 </a:t>
                      </a:r>
                      <a:endParaRPr lang="en-US" altLang="zh-CN"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附柜</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组装生产仓库</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2</a:t>
                      </a:r>
                      <a:r>
                        <a:rPr lang="zh-CN" altLang="en-US" sz="1200" u="none" strike="noStrike">
                          <a:solidFill>
                            <a:schemeClr val="accent1"/>
                          </a:solidFill>
                          <a:effectLst/>
                        </a:rPr>
                        <a:t>台</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2</a:t>
                      </a:r>
                      <a:r>
                        <a:rPr lang="en-US" altLang="zh-CN" sz="1200" u="none" strike="noStrike" baseline="-25000">
                          <a:solidFill>
                            <a:schemeClr val="accent1"/>
                          </a:solidFill>
                          <a:effectLst/>
                        </a:rPr>
                        <a:t>~</a:t>
                      </a:r>
                      <a:r>
                        <a:rPr lang="en-US" altLang="zh-CN" sz="1200" u="none" strike="noStrike">
                          <a:solidFill>
                            <a:schemeClr val="accent1"/>
                          </a:solidFill>
                          <a:effectLst/>
                        </a:rPr>
                        <a:t>3</a:t>
                      </a:r>
                      <a:r>
                        <a:rPr lang="zh-CN" altLang="en-US" sz="1200" u="none" strike="noStrike">
                          <a:solidFill>
                            <a:schemeClr val="accent1"/>
                          </a:solidFill>
                          <a:effectLst/>
                        </a:rPr>
                        <a:t>个月</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损坏</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r>
              <a:tr h="293894">
                <a:tc>
                  <a:txBody>
                    <a:bodyPr/>
                    <a:lstStyle/>
                    <a:p>
                      <a:pPr algn="ctr" fontAlgn="ctr"/>
                      <a:r>
                        <a:rPr lang="en-US" altLang="zh-CN" sz="1200" u="none" strike="noStrike">
                          <a:solidFill>
                            <a:schemeClr val="accent1"/>
                          </a:solidFill>
                          <a:effectLst/>
                        </a:rPr>
                        <a:t>10 </a:t>
                      </a:r>
                      <a:endParaRPr lang="en-US" altLang="zh-CN"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铁桌子</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组装生产仓库</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58</a:t>
                      </a:r>
                      <a:r>
                        <a:rPr lang="zh-CN" altLang="en-US" sz="1200" u="none" strike="noStrike">
                          <a:solidFill>
                            <a:schemeClr val="accent1"/>
                          </a:solidFill>
                          <a:effectLst/>
                        </a:rPr>
                        <a:t>把</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报废</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r>
              <a:tr h="176336">
                <a:tc>
                  <a:txBody>
                    <a:bodyPr/>
                    <a:lstStyle/>
                    <a:p>
                      <a:pPr algn="ctr" fontAlgn="ctr"/>
                      <a:r>
                        <a:rPr lang="en-US" altLang="zh-CN" sz="1200" u="none" strike="noStrike">
                          <a:solidFill>
                            <a:schemeClr val="accent1"/>
                          </a:solidFill>
                          <a:effectLst/>
                        </a:rPr>
                        <a:t>11 </a:t>
                      </a:r>
                      <a:endParaRPr lang="en-US" altLang="zh-CN"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塑件</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塑件库</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17 </a:t>
                      </a:r>
                      <a:endParaRPr lang="en-US" altLang="zh-CN"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20</a:t>
                      </a:r>
                      <a:r>
                        <a:rPr lang="zh-CN" altLang="en-US" sz="1200" u="none" strike="noStrike">
                          <a:solidFill>
                            <a:schemeClr val="accent1"/>
                          </a:solidFill>
                          <a:effectLst/>
                        </a:rPr>
                        <a:t>天</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因塑件有损坏，客户退回</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r>
              <a:tr h="176336">
                <a:tc>
                  <a:txBody>
                    <a:bodyPr/>
                    <a:lstStyle/>
                    <a:p>
                      <a:pPr algn="ctr" fontAlgn="ctr"/>
                      <a:r>
                        <a:rPr lang="en-US" altLang="zh-CN" sz="1200" u="none" strike="noStrike">
                          <a:solidFill>
                            <a:schemeClr val="accent1"/>
                          </a:solidFill>
                          <a:effectLst/>
                        </a:rPr>
                        <a:t>12 </a:t>
                      </a:r>
                      <a:endParaRPr lang="en-US" altLang="zh-CN"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电池盒</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塑件库</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17 </a:t>
                      </a:r>
                      <a:endParaRPr lang="en-US" altLang="zh-CN"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20</a:t>
                      </a:r>
                      <a:r>
                        <a:rPr lang="zh-CN" altLang="en-US" sz="1200" u="none" strike="noStrike">
                          <a:solidFill>
                            <a:schemeClr val="accent1"/>
                          </a:solidFill>
                          <a:effectLst/>
                        </a:rPr>
                        <a:t>天</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因塑件有损坏，客户退回</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r>
              <a:tr h="176336">
                <a:tc>
                  <a:txBody>
                    <a:bodyPr/>
                    <a:lstStyle/>
                    <a:p>
                      <a:pPr algn="ctr" fontAlgn="ctr"/>
                      <a:r>
                        <a:rPr lang="en-US" altLang="zh-CN" sz="1200" u="none" strike="noStrike">
                          <a:solidFill>
                            <a:schemeClr val="accent1"/>
                          </a:solidFill>
                          <a:effectLst/>
                        </a:rPr>
                        <a:t>13 </a:t>
                      </a:r>
                      <a:endParaRPr lang="en-US" altLang="zh-CN"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链罩</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塑件库</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17 </a:t>
                      </a:r>
                      <a:endParaRPr lang="en-US" altLang="zh-CN"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20</a:t>
                      </a:r>
                      <a:r>
                        <a:rPr lang="zh-CN" altLang="en-US" sz="1200" u="none" strike="noStrike">
                          <a:solidFill>
                            <a:schemeClr val="accent1"/>
                          </a:solidFill>
                          <a:effectLst/>
                        </a:rPr>
                        <a:t>天</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因塑件有损坏，客户退回</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r>
              <a:tr h="176336">
                <a:tc>
                  <a:txBody>
                    <a:bodyPr/>
                    <a:lstStyle/>
                    <a:p>
                      <a:pPr algn="ctr" fontAlgn="ctr"/>
                      <a:r>
                        <a:rPr lang="en-US" altLang="zh-CN" sz="1200" u="none" strike="noStrike">
                          <a:solidFill>
                            <a:schemeClr val="accent1"/>
                          </a:solidFill>
                          <a:effectLst/>
                        </a:rPr>
                        <a:t>14 </a:t>
                      </a:r>
                      <a:endParaRPr lang="en-US" altLang="zh-CN"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表头上壳</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塑件库</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17</a:t>
                      </a:r>
                      <a:r>
                        <a:rPr lang="zh-CN" altLang="en-US" sz="1200" u="none" strike="noStrike">
                          <a:solidFill>
                            <a:schemeClr val="accent1"/>
                          </a:solidFill>
                          <a:effectLst/>
                        </a:rPr>
                        <a:t>套</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20</a:t>
                      </a:r>
                      <a:r>
                        <a:rPr lang="zh-CN" altLang="en-US" sz="1200" u="none" strike="noStrike">
                          <a:solidFill>
                            <a:schemeClr val="accent1"/>
                          </a:solidFill>
                          <a:effectLst/>
                        </a:rPr>
                        <a:t>天</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因塑件有损坏，客户退回</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r>
              <a:tr h="176336">
                <a:tc>
                  <a:txBody>
                    <a:bodyPr/>
                    <a:lstStyle/>
                    <a:p>
                      <a:pPr algn="ctr" fontAlgn="ctr"/>
                      <a:r>
                        <a:rPr lang="en-US" altLang="zh-CN" sz="1200" u="none" strike="noStrike">
                          <a:solidFill>
                            <a:schemeClr val="accent1"/>
                          </a:solidFill>
                          <a:effectLst/>
                        </a:rPr>
                        <a:t>15 </a:t>
                      </a:r>
                      <a:endParaRPr lang="en-US" altLang="zh-CN"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熊猫车筐</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塑件库</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17</a:t>
                      </a:r>
                      <a:r>
                        <a:rPr lang="zh-CN" altLang="en-US" sz="1200" u="none" strike="noStrike">
                          <a:solidFill>
                            <a:schemeClr val="accent1"/>
                          </a:solidFill>
                          <a:effectLst/>
                        </a:rPr>
                        <a:t>套</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en-US" altLang="zh-CN" sz="1200" u="none" strike="noStrike">
                          <a:solidFill>
                            <a:schemeClr val="accent1"/>
                          </a:solidFill>
                          <a:effectLst/>
                        </a:rPr>
                        <a:t>20</a:t>
                      </a:r>
                      <a:r>
                        <a:rPr lang="zh-CN" altLang="en-US" sz="1200" u="none" strike="noStrike">
                          <a:solidFill>
                            <a:schemeClr val="accent1"/>
                          </a:solidFill>
                          <a:effectLst/>
                        </a:rPr>
                        <a:t>天</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c>
                  <a:txBody>
                    <a:bodyPr/>
                    <a:lstStyle/>
                    <a:p>
                      <a:pPr algn="ctr" fontAlgn="ctr"/>
                      <a:r>
                        <a:rPr lang="zh-CN" altLang="en-US" sz="1200" u="none" strike="noStrike">
                          <a:solidFill>
                            <a:schemeClr val="accent1"/>
                          </a:solidFill>
                          <a:effectLst/>
                        </a:rPr>
                        <a:t>因塑件有损坏，客户退回</a:t>
                      </a:r>
                      <a:endParaRPr lang="zh-CN" altLang="en-US" sz="1200" b="0" i="0" u="none" strike="noStrike">
                        <a:solidFill>
                          <a:schemeClr val="accent1"/>
                        </a:solidFill>
                        <a:effectLst/>
                        <a:latin typeface="宋体" panose="02010600030101010101" pitchFamily="2" charset="-122"/>
                        <a:ea typeface="宋体" panose="02010600030101010101" pitchFamily="2" charset="-122"/>
                      </a:endParaRPr>
                    </a:p>
                  </a:txBody>
                  <a:tcPr marL="58779" marR="58779" marT="29389" marB="29389" anchor="ctr">
                    <a:lnL w="6350" cap="flat" cmpd="sng" algn="ctr">
                      <a:solidFill>
                        <a:schemeClr val="accent1">
                          <a:lumMod val="60000"/>
                          <a:lumOff val="40000"/>
                        </a:schemeClr>
                      </a:solidFill>
                      <a:prstDash val="solid"/>
                      <a:round/>
                      <a:headEnd type="none" w="med" len="med"/>
                      <a:tailEnd type="none" w="med" len="med"/>
                    </a:lnL>
                    <a:lnR w="6350" cap="flat" cmpd="sng" algn="ctr">
                      <a:solidFill>
                        <a:schemeClr val="accent1">
                          <a:lumMod val="60000"/>
                          <a:lumOff val="40000"/>
                        </a:schemeClr>
                      </a:solidFill>
                      <a:prstDash val="solid"/>
                      <a:round/>
                      <a:headEnd type="none" w="med" len="med"/>
                      <a:tailEnd type="none" w="med" len="med"/>
                    </a:lnR>
                    <a:lnT w="6350" cap="flat" cmpd="sng" algn="ctr">
                      <a:solidFill>
                        <a:schemeClr val="accent1">
                          <a:lumMod val="60000"/>
                          <a:lumOff val="40000"/>
                        </a:schemeClr>
                      </a:solidFill>
                      <a:prstDash val="solid"/>
                      <a:round/>
                      <a:headEnd type="none" w="med" len="med"/>
                      <a:tailEnd type="none" w="med" len="med"/>
                    </a:lnT>
                    <a:lnB w="6350" cap="flat" cmpd="sng" algn="ctr">
                      <a:solidFill>
                        <a:schemeClr val="accent1">
                          <a:lumMod val="60000"/>
                          <a:lumOff val="40000"/>
                        </a:schemeClr>
                      </a:solidFill>
                      <a:prstDash val="solid"/>
                      <a:round/>
                      <a:headEnd type="none" w="med" len="med"/>
                      <a:tailEnd type="none" w="med" len="med"/>
                    </a:lnB>
                    <a:solidFill>
                      <a:schemeClr val="accent2"/>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800" advTm="2108">
        <p:wipe/>
      </p:transition>
    </mc:Choice>
    <mc:Fallback xmlns="">
      <p:transition spd="slow" advTm="2108">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500"/>
                                        <p:tgtEl>
                                          <p:spTgt spid="115"/>
                                        </p:tgtEl>
                                      </p:cBhvr>
                                    </p:animEffect>
                                    <p:anim calcmode="lin" valueType="num">
                                      <p:cBhvr>
                                        <p:cTn id="8" dur="500" fill="hold"/>
                                        <p:tgtEl>
                                          <p:spTgt spid="115"/>
                                        </p:tgtEl>
                                        <p:attrNameLst>
                                          <p:attrName>ppt_x</p:attrName>
                                        </p:attrNameLst>
                                      </p:cBhvr>
                                      <p:tavLst>
                                        <p:tav tm="0">
                                          <p:val>
                                            <p:strVal val="#ppt_x"/>
                                          </p:val>
                                        </p:tav>
                                        <p:tav tm="100000">
                                          <p:val>
                                            <p:strVal val="#ppt_x"/>
                                          </p:val>
                                        </p:tav>
                                      </p:tavLst>
                                    </p:anim>
                                    <p:anim calcmode="lin" valueType="num">
                                      <p:cBhvr>
                                        <p:cTn id="9" dur="500" fill="hold"/>
                                        <p:tgtEl>
                                          <p:spTgt spid="1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 name="矩形 2"/>
          <p:cNvSpPr/>
          <p:nvPr/>
        </p:nvSpPr>
        <p:spPr>
          <a:xfrm>
            <a:off x="500603" y="224926"/>
            <a:ext cx="6324333" cy="430530"/>
          </a:xfrm>
          <a:prstGeom prst="rect">
            <a:avLst/>
          </a:prstGeom>
          <a:noFill/>
          <a:ln>
            <a:noFill/>
          </a:ln>
        </p:spPr>
        <p:txBody>
          <a:bodyPr vert="horz" wrap="square" lIns="0" tIns="0" rIns="0" bIns="0" numCol="1" anchor="t" anchorCtr="0" compatLnSpc="1">
            <a:spAutoFit/>
          </a:bodyPr>
          <a:lstStyle/>
          <a:p>
            <a:r>
              <a:rPr lang="zh-CN" altLang="en-US" sz="2800" b="1">
                <a:solidFill>
                  <a:srgbClr val="FF0000"/>
                </a:solidFill>
                <a:latin typeface="微软雅黑 Light" panose="020B0502040204020203" pitchFamily="34" charset="-122"/>
                <a:ea typeface="微软雅黑 Light" panose="020B0502040204020203" pitchFamily="34" charset="-122"/>
                <a:sym typeface="微软雅黑 Light" panose="020B0502040204020203" pitchFamily="34" charset="-122"/>
              </a:rPr>
              <a:t>目前我公司</a:t>
            </a:r>
            <a:r>
              <a:rPr lang="en-US" altLang="zh-CN" sz="2800" b="1">
                <a:solidFill>
                  <a:srgbClr val="FF0000"/>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b="1">
                <a:solidFill>
                  <a:srgbClr val="FF0000"/>
                </a:solidFill>
                <a:latin typeface="微软雅黑 Light" panose="020B0502040204020203" pitchFamily="34" charset="-122"/>
                <a:ea typeface="微软雅黑 Light" panose="020B0502040204020203" pitchFamily="34" charset="-122"/>
                <a:sym typeface="微软雅黑 Light" panose="020B0502040204020203" pitchFamily="34" charset="-122"/>
              </a:rPr>
              <a:t>管理现况：</a:t>
            </a:r>
            <a:endParaRPr lang="zh-CN" altLang="en-US" sz="2800" b="1" dirty="0">
              <a:solidFill>
                <a:srgbClr val="FF0000"/>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pic>
        <p:nvPicPr>
          <p:cNvPr id="4" name="图片 3"/>
          <p:cNvPicPr>
            <a:picLocks noChangeAspect="1"/>
          </p:cNvPicPr>
          <p:nvPr/>
        </p:nvPicPr>
        <p:blipFill>
          <a:blip r:embed="rId3"/>
          <a:stretch>
            <a:fillRect/>
          </a:stretch>
        </p:blipFill>
        <p:spPr>
          <a:xfrm>
            <a:off x="1346200" y="1196340"/>
            <a:ext cx="2790825" cy="2023745"/>
          </a:xfrm>
          <a:prstGeom prst="rect">
            <a:avLst/>
          </a:prstGeom>
        </p:spPr>
      </p:pic>
      <p:pic>
        <p:nvPicPr>
          <p:cNvPr id="5" name="图片 4"/>
          <p:cNvPicPr>
            <a:picLocks noChangeAspect="1"/>
          </p:cNvPicPr>
          <p:nvPr/>
        </p:nvPicPr>
        <p:blipFill>
          <a:blip r:embed="rId4"/>
          <a:stretch>
            <a:fillRect/>
          </a:stretch>
        </p:blipFill>
        <p:spPr>
          <a:xfrm>
            <a:off x="4586605" y="1169035"/>
            <a:ext cx="2840990" cy="2051050"/>
          </a:xfrm>
          <a:prstGeom prst="rect">
            <a:avLst/>
          </a:prstGeom>
        </p:spPr>
      </p:pic>
      <p:pic>
        <p:nvPicPr>
          <p:cNvPr id="6" name="图片 5"/>
          <p:cNvPicPr>
            <a:picLocks noChangeAspect="1"/>
          </p:cNvPicPr>
          <p:nvPr/>
        </p:nvPicPr>
        <p:blipFill>
          <a:blip r:embed="rId5"/>
          <a:stretch>
            <a:fillRect/>
          </a:stretch>
        </p:blipFill>
        <p:spPr>
          <a:xfrm>
            <a:off x="7877175" y="1175385"/>
            <a:ext cx="2805430" cy="2044700"/>
          </a:xfrm>
          <a:prstGeom prst="rect">
            <a:avLst/>
          </a:prstGeom>
        </p:spPr>
      </p:pic>
      <p:pic>
        <p:nvPicPr>
          <p:cNvPr id="7" name="图片 6"/>
          <p:cNvPicPr>
            <a:picLocks noChangeAspect="1"/>
          </p:cNvPicPr>
          <p:nvPr/>
        </p:nvPicPr>
        <p:blipFill>
          <a:blip r:embed="rId6"/>
          <a:stretch>
            <a:fillRect/>
          </a:stretch>
        </p:blipFill>
        <p:spPr>
          <a:xfrm>
            <a:off x="1346200" y="3644265"/>
            <a:ext cx="2801620" cy="2093595"/>
          </a:xfrm>
          <a:prstGeom prst="rect">
            <a:avLst/>
          </a:prstGeom>
        </p:spPr>
      </p:pic>
      <p:pic>
        <p:nvPicPr>
          <p:cNvPr id="8" name="图片 7"/>
          <p:cNvPicPr>
            <a:picLocks noChangeAspect="1"/>
          </p:cNvPicPr>
          <p:nvPr/>
        </p:nvPicPr>
        <p:blipFill>
          <a:blip r:embed="rId7"/>
          <a:stretch>
            <a:fillRect/>
          </a:stretch>
        </p:blipFill>
        <p:spPr>
          <a:xfrm>
            <a:off x="4585970" y="3677920"/>
            <a:ext cx="2894965" cy="2059305"/>
          </a:xfrm>
          <a:prstGeom prst="rect">
            <a:avLst/>
          </a:prstGeom>
        </p:spPr>
      </p:pic>
      <p:pic>
        <p:nvPicPr>
          <p:cNvPr id="9" name="图片 8"/>
          <p:cNvPicPr>
            <a:picLocks noChangeAspect="1"/>
          </p:cNvPicPr>
          <p:nvPr/>
        </p:nvPicPr>
        <p:blipFill>
          <a:blip r:embed="rId8"/>
          <a:stretch>
            <a:fillRect/>
          </a:stretch>
        </p:blipFill>
        <p:spPr>
          <a:xfrm>
            <a:off x="7877175" y="3677285"/>
            <a:ext cx="2870835" cy="20599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advTm="2629">
        <p:wipe/>
      </p:transition>
    </mc:Choice>
    <mc:Fallback xmlns="">
      <p:transition spd="slow" advTm="2629">
        <p:wip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530"/>
          </a:xfrm>
          <a:prstGeom prst="rect">
            <a:avLst/>
          </a:prstGeom>
          <a:noFill/>
          <a:ln>
            <a:noFill/>
          </a:ln>
        </p:spPr>
        <p:txBody>
          <a:bodyPr vert="horz" wrap="square" lIns="0" tIns="0" rIns="0" bIns="0" numCol="1" anchor="t" anchorCtr="0" compatLnSpc="1">
            <a:spAutoFit/>
          </a:bodyPr>
          <a:lstStyle/>
          <a:p>
            <a:r>
              <a:rPr lang="en-US" altLang="zh-CN"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管理工作推进</a:t>
            </a:r>
            <a:endPar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55" name="Pentagon 12"/>
          <p:cNvSpPr>
            <a:spLocks noChangeArrowheads="1"/>
          </p:cNvSpPr>
          <p:nvPr/>
        </p:nvSpPr>
        <p:spPr bwMode="auto">
          <a:xfrm>
            <a:off x="1017118" y="3493620"/>
            <a:ext cx="10528152" cy="611576"/>
          </a:xfrm>
          <a:prstGeom prst="chevron">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zh-CN" sz="2000">
              <a:solidFill>
                <a:schemeClr val="accent2"/>
              </a:solidFill>
              <a:latin typeface="+mj-ea"/>
              <a:ea typeface="+mj-ea"/>
              <a:sym typeface="+mn-lt"/>
            </a:endParaRPr>
          </a:p>
        </p:txBody>
      </p:sp>
      <p:cxnSp>
        <p:nvCxnSpPr>
          <p:cNvPr id="57" name="直接连接符 56"/>
          <p:cNvCxnSpPr/>
          <p:nvPr/>
        </p:nvCxnSpPr>
        <p:spPr bwMode="auto">
          <a:xfrm>
            <a:off x="4170022" y="4212485"/>
            <a:ext cx="0" cy="1313559"/>
          </a:xfrm>
          <a:prstGeom prst="line">
            <a:avLst/>
          </a:prstGeom>
          <a:solidFill>
            <a:schemeClr val="bg2"/>
          </a:solidFill>
          <a:ln w="19050" cap="flat" cmpd="sng" algn="ctr">
            <a:solidFill>
              <a:schemeClr val="accent1">
                <a:lumMod val="60000"/>
                <a:lumOff val="40000"/>
              </a:schemeClr>
            </a:solidFill>
            <a:prstDash val="solid"/>
            <a:round/>
            <a:headEnd type="none" w="med" len="med"/>
            <a:tailEnd type="none" w="med" len="med"/>
          </a:ln>
          <a:effectLst/>
        </p:spPr>
      </p:cxnSp>
      <p:cxnSp>
        <p:nvCxnSpPr>
          <p:cNvPr id="60" name="直接连接符 59"/>
          <p:cNvCxnSpPr/>
          <p:nvPr/>
        </p:nvCxnSpPr>
        <p:spPr bwMode="auto">
          <a:xfrm>
            <a:off x="3010655" y="1933952"/>
            <a:ext cx="0" cy="1906266"/>
          </a:xfrm>
          <a:prstGeom prst="line">
            <a:avLst/>
          </a:prstGeom>
          <a:solidFill>
            <a:schemeClr val="bg2"/>
          </a:solidFill>
          <a:ln w="19050" cap="flat" cmpd="sng" algn="ctr">
            <a:solidFill>
              <a:schemeClr val="accent1">
                <a:lumMod val="60000"/>
                <a:lumOff val="40000"/>
              </a:schemeClr>
            </a:solidFill>
            <a:prstDash val="solid"/>
            <a:round/>
            <a:headEnd type="none" w="med" len="med"/>
            <a:tailEnd type="none" w="med" len="med"/>
          </a:ln>
          <a:effectLst/>
        </p:spPr>
      </p:cxnSp>
      <p:cxnSp>
        <p:nvCxnSpPr>
          <p:cNvPr id="63" name="直接连接符 62"/>
          <p:cNvCxnSpPr/>
          <p:nvPr/>
        </p:nvCxnSpPr>
        <p:spPr bwMode="auto">
          <a:xfrm>
            <a:off x="1815406" y="4249212"/>
            <a:ext cx="0" cy="1628060"/>
          </a:xfrm>
          <a:prstGeom prst="line">
            <a:avLst/>
          </a:prstGeom>
          <a:solidFill>
            <a:schemeClr val="bg2"/>
          </a:solidFill>
          <a:ln w="19050" cap="flat" cmpd="sng" algn="ctr">
            <a:solidFill>
              <a:schemeClr val="accent1">
                <a:lumMod val="60000"/>
                <a:lumOff val="40000"/>
              </a:schemeClr>
            </a:solidFill>
            <a:prstDash val="solid"/>
            <a:round/>
            <a:headEnd type="none" w="med" len="med"/>
            <a:tailEnd type="none" w="med" len="med"/>
          </a:ln>
          <a:effectLst/>
        </p:spPr>
      </p:cxnSp>
      <p:sp>
        <p:nvSpPr>
          <p:cNvPr id="64" name="流程图: 联系 129"/>
          <p:cNvSpPr/>
          <p:nvPr/>
        </p:nvSpPr>
        <p:spPr bwMode="auto">
          <a:xfrm rot="30982">
            <a:off x="1551549" y="3503357"/>
            <a:ext cx="523046" cy="502531"/>
          </a:xfrm>
          <a:prstGeom prst="diamond">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1600" dirty="0">
                <a:solidFill>
                  <a:schemeClr val="accent2"/>
                </a:solidFill>
                <a:latin typeface="+mj-ea"/>
                <a:ea typeface="+mj-ea"/>
                <a:sym typeface="+mn-lt"/>
              </a:rPr>
              <a:t>1</a:t>
            </a:r>
            <a:endParaRPr lang="zh-CN" altLang="zh-CN" sz="1600" dirty="0">
              <a:solidFill>
                <a:schemeClr val="accent2"/>
              </a:solidFill>
              <a:latin typeface="+mj-ea"/>
              <a:ea typeface="+mj-ea"/>
              <a:sym typeface="+mn-lt"/>
            </a:endParaRPr>
          </a:p>
        </p:txBody>
      </p:sp>
      <p:cxnSp>
        <p:nvCxnSpPr>
          <p:cNvPr id="66" name="直接连接符 65"/>
          <p:cNvCxnSpPr/>
          <p:nvPr/>
        </p:nvCxnSpPr>
        <p:spPr bwMode="auto">
          <a:xfrm flipV="1">
            <a:off x="6635635" y="3770459"/>
            <a:ext cx="0" cy="864974"/>
          </a:xfrm>
          <a:prstGeom prst="line">
            <a:avLst/>
          </a:prstGeom>
          <a:solidFill>
            <a:schemeClr val="bg2"/>
          </a:solidFill>
          <a:ln w="19050" cap="flat" cmpd="sng" algn="ctr">
            <a:solidFill>
              <a:schemeClr val="accent1">
                <a:lumMod val="60000"/>
                <a:lumOff val="40000"/>
              </a:schemeClr>
            </a:solidFill>
            <a:prstDash val="solid"/>
            <a:round/>
            <a:headEnd type="none" w="med" len="med"/>
            <a:tailEnd type="none" w="med" len="med"/>
          </a:ln>
          <a:effectLst/>
        </p:spPr>
      </p:cxnSp>
      <p:cxnSp>
        <p:nvCxnSpPr>
          <p:cNvPr id="69" name="直接连接符 68"/>
          <p:cNvCxnSpPr/>
          <p:nvPr/>
        </p:nvCxnSpPr>
        <p:spPr bwMode="auto">
          <a:xfrm flipV="1">
            <a:off x="7831388" y="2134007"/>
            <a:ext cx="0" cy="1257161"/>
          </a:xfrm>
          <a:prstGeom prst="line">
            <a:avLst/>
          </a:prstGeom>
          <a:solidFill>
            <a:schemeClr val="bg2"/>
          </a:solidFill>
          <a:ln w="19050" cap="flat" cmpd="sng" algn="ctr">
            <a:solidFill>
              <a:schemeClr val="accent1">
                <a:lumMod val="60000"/>
                <a:lumOff val="40000"/>
              </a:schemeClr>
            </a:solidFill>
            <a:prstDash val="solid"/>
            <a:round/>
            <a:headEnd type="none" w="med" len="med"/>
            <a:tailEnd type="none" w="med" len="med"/>
          </a:ln>
          <a:effectLst/>
        </p:spPr>
      </p:cxnSp>
      <p:cxnSp>
        <p:nvCxnSpPr>
          <p:cNvPr id="72" name="直接连接符 71"/>
          <p:cNvCxnSpPr/>
          <p:nvPr/>
        </p:nvCxnSpPr>
        <p:spPr bwMode="auto">
          <a:xfrm flipV="1">
            <a:off x="9045836" y="3770461"/>
            <a:ext cx="0" cy="1760051"/>
          </a:xfrm>
          <a:prstGeom prst="line">
            <a:avLst/>
          </a:prstGeom>
          <a:solidFill>
            <a:schemeClr val="bg2"/>
          </a:solidFill>
          <a:ln w="19050" cap="flat" cmpd="sng" algn="ctr">
            <a:solidFill>
              <a:schemeClr val="accent1">
                <a:lumMod val="60000"/>
                <a:lumOff val="40000"/>
              </a:schemeClr>
            </a:solidFill>
            <a:prstDash val="solid"/>
            <a:round/>
            <a:headEnd type="none" w="med" len="med"/>
            <a:tailEnd type="none" w="med" len="med"/>
          </a:ln>
          <a:effectLst/>
        </p:spPr>
      </p:cxnSp>
      <p:sp>
        <p:nvSpPr>
          <p:cNvPr id="77" name="矩形 76"/>
          <p:cNvSpPr/>
          <p:nvPr/>
        </p:nvSpPr>
        <p:spPr>
          <a:xfrm>
            <a:off x="1867345" y="5477162"/>
            <a:ext cx="163881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kern="0" dirty="0">
                <a:solidFill>
                  <a:srgbClr val="4D4D4D"/>
                </a:solidFill>
                <a:latin typeface="+mj-ea"/>
                <a:ea typeface="+mj-ea"/>
                <a:cs typeface="+mn-ea"/>
                <a:sym typeface="+mn-lt"/>
              </a:rPr>
              <a:t>通道画线</a:t>
            </a:r>
          </a:p>
        </p:txBody>
      </p:sp>
      <p:sp>
        <p:nvSpPr>
          <p:cNvPr id="78" name="矩形 77"/>
          <p:cNvSpPr/>
          <p:nvPr/>
        </p:nvSpPr>
        <p:spPr>
          <a:xfrm>
            <a:off x="3010656" y="1933952"/>
            <a:ext cx="24054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kern="0">
                <a:solidFill>
                  <a:srgbClr val="4D4D4D"/>
                </a:solidFill>
                <a:latin typeface="+mj-ea"/>
                <a:ea typeface="+mj-ea"/>
                <a:cs typeface="+mn-ea"/>
                <a:sym typeface="+mn-lt"/>
              </a:rPr>
              <a:t>制作标识牌</a:t>
            </a:r>
          </a:p>
        </p:txBody>
      </p:sp>
      <p:sp>
        <p:nvSpPr>
          <p:cNvPr id="79" name="矩形 78"/>
          <p:cNvSpPr/>
          <p:nvPr/>
        </p:nvSpPr>
        <p:spPr>
          <a:xfrm>
            <a:off x="4213378" y="5125934"/>
            <a:ext cx="22316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kern="0" dirty="0">
                <a:solidFill>
                  <a:srgbClr val="4D4D4D"/>
                </a:solidFill>
                <a:latin typeface="+mj-ea"/>
                <a:ea typeface="+mj-ea"/>
                <a:cs typeface="+mn-ea"/>
                <a:sym typeface="+mn-lt"/>
              </a:rPr>
              <a:t>定置管理</a:t>
            </a:r>
          </a:p>
        </p:txBody>
      </p:sp>
      <p:cxnSp>
        <p:nvCxnSpPr>
          <p:cNvPr id="81" name="直接连接符 80"/>
          <p:cNvCxnSpPr/>
          <p:nvPr/>
        </p:nvCxnSpPr>
        <p:spPr bwMode="auto">
          <a:xfrm>
            <a:off x="5358661" y="3083917"/>
            <a:ext cx="0" cy="756304"/>
          </a:xfrm>
          <a:prstGeom prst="line">
            <a:avLst/>
          </a:prstGeom>
          <a:solidFill>
            <a:schemeClr val="bg2"/>
          </a:solidFill>
          <a:ln w="19050" cap="flat" cmpd="sng" algn="ctr">
            <a:solidFill>
              <a:schemeClr val="accent1">
                <a:lumMod val="60000"/>
                <a:lumOff val="40000"/>
              </a:schemeClr>
            </a:solidFill>
            <a:prstDash val="solid"/>
            <a:round/>
            <a:headEnd type="none" w="med" len="med"/>
            <a:tailEnd type="none" w="med" len="med"/>
          </a:ln>
          <a:effectLst/>
        </p:spPr>
      </p:cxnSp>
      <p:sp>
        <p:nvSpPr>
          <p:cNvPr id="84" name="矩形 83"/>
          <p:cNvSpPr/>
          <p:nvPr/>
        </p:nvSpPr>
        <p:spPr>
          <a:xfrm>
            <a:off x="5473826" y="2955497"/>
            <a:ext cx="17656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kern="0">
                <a:solidFill>
                  <a:srgbClr val="4D4D4D"/>
                </a:solidFill>
                <a:latin typeface="+mj-ea"/>
                <a:ea typeface="+mj-ea"/>
                <a:cs typeface="+mn-ea"/>
                <a:sym typeface="+mn-lt"/>
              </a:rPr>
              <a:t>统一文件夹</a:t>
            </a:r>
          </a:p>
        </p:txBody>
      </p:sp>
      <p:sp>
        <p:nvSpPr>
          <p:cNvPr id="86" name="矩形 85"/>
          <p:cNvSpPr/>
          <p:nvPr/>
        </p:nvSpPr>
        <p:spPr>
          <a:xfrm>
            <a:off x="5537348" y="2037044"/>
            <a:ext cx="40657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2000" kern="0" dirty="0">
                <a:solidFill>
                  <a:srgbClr val="4D4D4D"/>
                </a:solidFill>
                <a:latin typeface="+mj-ea"/>
                <a:ea typeface="+mj-ea"/>
                <a:cs typeface="+mn-ea"/>
                <a:sym typeface="+mn-lt"/>
              </a:rPr>
              <a:t>6S</a:t>
            </a:r>
            <a:r>
              <a:rPr lang="zh-CN" altLang="en-US" sz="2000" kern="0" dirty="0">
                <a:solidFill>
                  <a:srgbClr val="4D4D4D"/>
                </a:solidFill>
                <a:latin typeface="+mj-ea"/>
                <a:ea typeface="+mj-ea"/>
                <a:cs typeface="+mn-ea"/>
                <a:sym typeface="+mn-lt"/>
              </a:rPr>
              <a:t>展示板使用</a:t>
            </a:r>
          </a:p>
        </p:txBody>
      </p:sp>
      <p:sp>
        <p:nvSpPr>
          <p:cNvPr id="88" name="矩形 87"/>
          <p:cNvSpPr/>
          <p:nvPr/>
        </p:nvSpPr>
        <p:spPr>
          <a:xfrm>
            <a:off x="4465596" y="4719885"/>
            <a:ext cx="33953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2000" kern="0">
                <a:solidFill>
                  <a:srgbClr val="4D4D4D"/>
                </a:solidFill>
                <a:latin typeface="+mj-ea"/>
                <a:ea typeface="+mj-ea"/>
                <a:cs typeface="+mn-ea"/>
                <a:sym typeface="+mn-lt"/>
              </a:rPr>
              <a:t>水杯定置统一</a:t>
            </a:r>
          </a:p>
        </p:txBody>
      </p:sp>
      <p:sp>
        <p:nvSpPr>
          <p:cNvPr id="89" name="矩形 88"/>
          <p:cNvSpPr/>
          <p:nvPr/>
        </p:nvSpPr>
        <p:spPr>
          <a:xfrm>
            <a:off x="7461583" y="5200501"/>
            <a:ext cx="33995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zh-CN" sz="2000" kern="0" dirty="0">
                <a:solidFill>
                  <a:srgbClr val="4D4D4D"/>
                </a:solidFill>
                <a:latin typeface="+mj-ea"/>
                <a:ea typeface="+mj-ea"/>
                <a:cs typeface="+mn-ea"/>
                <a:sym typeface="+mn-lt"/>
              </a:rPr>
              <a:t>6S</a:t>
            </a:r>
            <a:r>
              <a:rPr lang="zh-CN" altLang="en-US" sz="2000" kern="0" dirty="0">
                <a:solidFill>
                  <a:srgbClr val="4D4D4D"/>
                </a:solidFill>
                <a:latin typeface="+mj-ea"/>
                <a:ea typeface="+mj-ea"/>
                <a:cs typeface="+mn-ea"/>
                <a:sym typeface="+mn-lt"/>
              </a:rPr>
              <a:t>时程表追踪</a:t>
            </a:r>
          </a:p>
        </p:txBody>
      </p:sp>
      <p:sp>
        <p:nvSpPr>
          <p:cNvPr id="91" name="流程图: 联系 129"/>
          <p:cNvSpPr/>
          <p:nvPr/>
        </p:nvSpPr>
        <p:spPr bwMode="auto">
          <a:xfrm rot="30982">
            <a:off x="2750366" y="3503357"/>
            <a:ext cx="523046" cy="502531"/>
          </a:xfrm>
          <a:prstGeom prst="diamond">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1600" dirty="0">
                <a:solidFill>
                  <a:schemeClr val="accent2"/>
                </a:solidFill>
                <a:latin typeface="+mj-ea"/>
                <a:ea typeface="+mj-ea"/>
                <a:sym typeface="+mn-lt"/>
              </a:rPr>
              <a:t>2</a:t>
            </a:r>
            <a:endParaRPr lang="zh-CN" altLang="zh-CN" sz="1600" dirty="0">
              <a:solidFill>
                <a:schemeClr val="accent2"/>
              </a:solidFill>
              <a:latin typeface="+mj-ea"/>
              <a:ea typeface="+mj-ea"/>
              <a:sym typeface="+mn-lt"/>
            </a:endParaRPr>
          </a:p>
        </p:txBody>
      </p:sp>
      <p:sp>
        <p:nvSpPr>
          <p:cNvPr id="92" name="流程图: 联系 129"/>
          <p:cNvSpPr/>
          <p:nvPr/>
        </p:nvSpPr>
        <p:spPr bwMode="auto">
          <a:xfrm rot="30982">
            <a:off x="3920910" y="3503356"/>
            <a:ext cx="523046" cy="502531"/>
          </a:xfrm>
          <a:prstGeom prst="diamond">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1600">
                <a:solidFill>
                  <a:schemeClr val="accent2"/>
                </a:solidFill>
                <a:latin typeface="+mj-ea"/>
                <a:ea typeface="+mj-ea"/>
                <a:sym typeface="+mn-lt"/>
              </a:rPr>
              <a:t>3</a:t>
            </a:r>
            <a:endParaRPr lang="zh-CN" altLang="zh-CN" sz="1600">
              <a:solidFill>
                <a:schemeClr val="accent2"/>
              </a:solidFill>
              <a:latin typeface="+mj-ea"/>
              <a:ea typeface="+mj-ea"/>
              <a:sym typeface="+mn-lt"/>
            </a:endParaRPr>
          </a:p>
        </p:txBody>
      </p:sp>
      <p:sp>
        <p:nvSpPr>
          <p:cNvPr id="93" name="流程图: 联系 129"/>
          <p:cNvSpPr/>
          <p:nvPr/>
        </p:nvSpPr>
        <p:spPr bwMode="auto">
          <a:xfrm rot="30982">
            <a:off x="5110353" y="3503356"/>
            <a:ext cx="523046" cy="502531"/>
          </a:xfrm>
          <a:prstGeom prst="diamond">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1600">
                <a:solidFill>
                  <a:schemeClr val="accent2"/>
                </a:solidFill>
                <a:latin typeface="+mj-ea"/>
                <a:ea typeface="+mj-ea"/>
                <a:sym typeface="+mn-lt"/>
              </a:rPr>
              <a:t>4</a:t>
            </a:r>
            <a:endParaRPr lang="zh-CN" altLang="zh-CN" sz="1600">
              <a:solidFill>
                <a:schemeClr val="accent2"/>
              </a:solidFill>
              <a:latin typeface="+mj-ea"/>
              <a:ea typeface="+mj-ea"/>
              <a:sym typeface="+mn-lt"/>
            </a:endParaRPr>
          </a:p>
        </p:txBody>
      </p:sp>
      <p:sp>
        <p:nvSpPr>
          <p:cNvPr id="94" name="流程图: 联系 129"/>
          <p:cNvSpPr/>
          <p:nvPr/>
        </p:nvSpPr>
        <p:spPr bwMode="auto">
          <a:xfrm rot="30982">
            <a:off x="6371503" y="3503356"/>
            <a:ext cx="523046" cy="502531"/>
          </a:xfrm>
          <a:prstGeom prst="diamond">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1600">
                <a:solidFill>
                  <a:schemeClr val="accent2"/>
                </a:solidFill>
                <a:latin typeface="+mj-ea"/>
                <a:ea typeface="+mj-ea"/>
                <a:sym typeface="+mn-lt"/>
              </a:rPr>
              <a:t>5</a:t>
            </a:r>
            <a:endParaRPr lang="zh-CN" altLang="zh-CN" sz="1600">
              <a:solidFill>
                <a:schemeClr val="accent2"/>
              </a:solidFill>
              <a:latin typeface="+mj-ea"/>
              <a:ea typeface="+mj-ea"/>
              <a:sym typeface="+mn-lt"/>
            </a:endParaRPr>
          </a:p>
        </p:txBody>
      </p:sp>
      <p:sp>
        <p:nvSpPr>
          <p:cNvPr id="95" name="流程图: 联系 129"/>
          <p:cNvSpPr/>
          <p:nvPr/>
        </p:nvSpPr>
        <p:spPr bwMode="auto">
          <a:xfrm rot="30982">
            <a:off x="7589067" y="3503356"/>
            <a:ext cx="523046" cy="502531"/>
          </a:xfrm>
          <a:prstGeom prst="diamond">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1600">
                <a:solidFill>
                  <a:schemeClr val="accent2"/>
                </a:solidFill>
                <a:latin typeface="+mj-ea"/>
                <a:ea typeface="+mj-ea"/>
                <a:sym typeface="+mn-lt"/>
              </a:rPr>
              <a:t>6</a:t>
            </a:r>
            <a:endParaRPr lang="zh-CN" altLang="zh-CN" sz="1600">
              <a:solidFill>
                <a:schemeClr val="accent2"/>
              </a:solidFill>
              <a:latin typeface="+mj-ea"/>
              <a:ea typeface="+mj-ea"/>
              <a:sym typeface="+mn-lt"/>
            </a:endParaRPr>
          </a:p>
        </p:txBody>
      </p:sp>
      <p:sp>
        <p:nvSpPr>
          <p:cNvPr id="99" name="流程图: 联系 129"/>
          <p:cNvSpPr/>
          <p:nvPr/>
        </p:nvSpPr>
        <p:spPr bwMode="auto">
          <a:xfrm rot="30982">
            <a:off x="8810174" y="3503355"/>
            <a:ext cx="523046" cy="502531"/>
          </a:xfrm>
          <a:prstGeom prst="diamond">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1600">
                <a:solidFill>
                  <a:schemeClr val="accent2"/>
                </a:solidFill>
                <a:latin typeface="+mj-ea"/>
                <a:ea typeface="+mj-ea"/>
                <a:sym typeface="+mn-lt"/>
              </a:rPr>
              <a:t>7</a:t>
            </a:r>
            <a:endParaRPr lang="zh-CN" altLang="zh-CN" sz="1600">
              <a:solidFill>
                <a:schemeClr val="accent2"/>
              </a:solidFill>
              <a:latin typeface="+mj-ea"/>
              <a:ea typeface="+mj-ea"/>
              <a:sym typeface="+mn-lt"/>
            </a:endParaRPr>
          </a:p>
        </p:txBody>
      </p:sp>
      <p:cxnSp>
        <p:nvCxnSpPr>
          <p:cNvPr id="100" name="直接连接符 99"/>
          <p:cNvCxnSpPr/>
          <p:nvPr/>
        </p:nvCxnSpPr>
        <p:spPr bwMode="auto">
          <a:xfrm flipV="1">
            <a:off x="10371108" y="1136742"/>
            <a:ext cx="0" cy="2254426"/>
          </a:xfrm>
          <a:prstGeom prst="line">
            <a:avLst/>
          </a:prstGeom>
          <a:solidFill>
            <a:schemeClr val="bg2"/>
          </a:solidFill>
          <a:ln w="19050" cap="flat" cmpd="sng" algn="ctr">
            <a:solidFill>
              <a:schemeClr val="accent1">
                <a:lumMod val="60000"/>
                <a:lumOff val="40000"/>
              </a:schemeClr>
            </a:solidFill>
            <a:prstDash val="solid"/>
            <a:round/>
            <a:headEnd type="none" w="med" len="med"/>
            <a:tailEnd type="none" w="med" len="med"/>
          </a:ln>
          <a:effectLst/>
        </p:spPr>
      </p:cxnSp>
      <p:sp>
        <p:nvSpPr>
          <p:cNvPr id="101" name="矩形 100"/>
          <p:cNvSpPr/>
          <p:nvPr/>
        </p:nvSpPr>
        <p:spPr>
          <a:xfrm>
            <a:off x="6896803" y="1028322"/>
            <a:ext cx="33995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zh-CN" altLang="en-US" sz="2000" kern="0" dirty="0">
                <a:solidFill>
                  <a:srgbClr val="4D4D4D"/>
                </a:solidFill>
                <a:latin typeface="+mj-ea"/>
                <a:ea typeface="+mj-ea"/>
                <a:cs typeface="+mn-ea"/>
                <a:sym typeface="+mn-lt"/>
              </a:rPr>
              <a:t>等待检查和考核</a:t>
            </a:r>
          </a:p>
        </p:txBody>
      </p:sp>
      <p:sp>
        <p:nvSpPr>
          <p:cNvPr id="102" name="流程图: 联系 129"/>
          <p:cNvSpPr/>
          <p:nvPr/>
        </p:nvSpPr>
        <p:spPr bwMode="auto">
          <a:xfrm rot="30982">
            <a:off x="10109585" y="3503355"/>
            <a:ext cx="523046" cy="502531"/>
          </a:xfrm>
          <a:prstGeom prst="diamond">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1600">
                <a:solidFill>
                  <a:schemeClr val="accent2"/>
                </a:solidFill>
                <a:latin typeface="+mj-ea"/>
                <a:ea typeface="+mj-ea"/>
                <a:sym typeface="+mn-lt"/>
              </a:rPr>
              <a:t>8</a:t>
            </a:r>
            <a:endParaRPr lang="zh-CN" altLang="zh-CN" sz="1600">
              <a:solidFill>
                <a:schemeClr val="accent2"/>
              </a:solidFill>
              <a:latin typeface="+mj-ea"/>
              <a:ea typeface="+mj-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800" advTm="10518">
        <p:wipe/>
      </p:transition>
    </mc:Choice>
    <mc:Fallback xmlns="">
      <p:transition spd="slow" advTm="10518">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0-#ppt_w/2"/>
                                          </p:val>
                                        </p:tav>
                                        <p:tav tm="100000">
                                          <p:val>
                                            <p:strVal val="#ppt_x"/>
                                          </p:val>
                                        </p:tav>
                                      </p:tavLst>
                                    </p:anim>
                                    <p:anim calcmode="lin" valueType="num">
                                      <p:cBhvr additive="base">
                                        <p:cTn id="8" dur="500" fill="hold"/>
                                        <p:tgtEl>
                                          <p:spTgt spid="5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p:cTn id="12" dur="300" fill="hold"/>
                                        <p:tgtEl>
                                          <p:spTgt spid="64"/>
                                        </p:tgtEl>
                                        <p:attrNameLst>
                                          <p:attrName>ppt_w</p:attrName>
                                        </p:attrNameLst>
                                      </p:cBhvr>
                                      <p:tavLst>
                                        <p:tav tm="0">
                                          <p:val>
                                            <p:fltVal val="0"/>
                                          </p:val>
                                        </p:tav>
                                        <p:tav tm="100000">
                                          <p:val>
                                            <p:strVal val="#ppt_w"/>
                                          </p:val>
                                        </p:tav>
                                      </p:tavLst>
                                    </p:anim>
                                    <p:anim calcmode="lin" valueType="num">
                                      <p:cBhvr>
                                        <p:cTn id="13" dur="300" fill="hold"/>
                                        <p:tgtEl>
                                          <p:spTgt spid="64"/>
                                        </p:tgtEl>
                                        <p:attrNameLst>
                                          <p:attrName>ppt_h</p:attrName>
                                        </p:attrNameLst>
                                      </p:cBhvr>
                                      <p:tavLst>
                                        <p:tav tm="0">
                                          <p:val>
                                            <p:fltVal val="0"/>
                                          </p:val>
                                        </p:tav>
                                        <p:tav tm="100000">
                                          <p:val>
                                            <p:strVal val="#ppt_h"/>
                                          </p:val>
                                        </p:tav>
                                      </p:tavLst>
                                    </p:anim>
                                    <p:animEffect transition="in" filter="fade">
                                      <p:cBhvr>
                                        <p:cTn id="14" dur="300"/>
                                        <p:tgtEl>
                                          <p:spTgt spid="64"/>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wipe(down)">
                                      <p:cBhvr>
                                        <p:cTn id="18" dur="300"/>
                                        <p:tgtEl>
                                          <p:spTgt spid="63"/>
                                        </p:tgtEl>
                                      </p:cBhvr>
                                    </p:animEffect>
                                  </p:childTnLst>
                                </p:cTn>
                              </p:par>
                            </p:childTnLst>
                          </p:cTn>
                        </p:par>
                        <p:par>
                          <p:cTn id="19" fill="hold">
                            <p:stCondLst>
                              <p:cond delay="1500"/>
                            </p:stCondLst>
                            <p:childTnLst>
                              <p:par>
                                <p:cTn id="20" presetID="31" presetClass="entr" presetSubtype="0" fill="hold" grpId="0" nodeType="afterEffect">
                                  <p:stCondLst>
                                    <p:cond delay="0"/>
                                  </p:stCondLst>
                                  <p:childTnLst>
                                    <p:set>
                                      <p:cBhvr>
                                        <p:cTn id="21" dur="1" fill="hold">
                                          <p:stCondLst>
                                            <p:cond delay="0"/>
                                          </p:stCondLst>
                                        </p:cTn>
                                        <p:tgtEl>
                                          <p:spTgt spid="77"/>
                                        </p:tgtEl>
                                        <p:attrNameLst>
                                          <p:attrName>style.visibility</p:attrName>
                                        </p:attrNameLst>
                                      </p:cBhvr>
                                      <p:to>
                                        <p:strVal val="visible"/>
                                      </p:to>
                                    </p:set>
                                    <p:anim calcmode="lin" valueType="num">
                                      <p:cBhvr>
                                        <p:cTn id="22" dur="400" fill="hold"/>
                                        <p:tgtEl>
                                          <p:spTgt spid="77"/>
                                        </p:tgtEl>
                                        <p:attrNameLst>
                                          <p:attrName>ppt_w</p:attrName>
                                        </p:attrNameLst>
                                      </p:cBhvr>
                                      <p:tavLst>
                                        <p:tav tm="0">
                                          <p:val>
                                            <p:fltVal val="0"/>
                                          </p:val>
                                        </p:tav>
                                        <p:tav tm="100000">
                                          <p:val>
                                            <p:strVal val="#ppt_w"/>
                                          </p:val>
                                        </p:tav>
                                      </p:tavLst>
                                    </p:anim>
                                    <p:anim calcmode="lin" valueType="num">
                                      <p:cBhvr>
                                        <p:cTn id="23" dur="400" fill="hold"/>
                                        <p:tgtEl>
                                          <p:spTgt spid="77"/>
                                        </p:tgtEl>
                                        <p:attrNameLst>
                                          <p:attrName>ppt_h</p:attrName>
                                        </p:attrNameLst>
                                      </p:cBhvr>
                                      <p:tavLst>
                                        <p:tav tm="0">
                                          <p:val>
                                            <p:fltVal val="0"/>
                                          </p:val>
                                        </p:tav>
                                        <p:tav tm="100000">
                                          <p:val>
                                            <p:strVal val="#ppt_h"/>
                                          </p:val>
                                        </p:tav>
                                      </p:tavLst>
                                    </p:anim>
                                    <p:anim calcmode="lin" valueType="num">
                                      <p:cBhvr>
                                        <p:cTn id="24" dur="400" fill="hold"/>
                                        <p:tgtEl>
                                          <p:spTgt spid="77"/>
                                        </p:tgtEl>
                                        <p:attrNameLst>
                                          <p:attrName>style.rotation</p:attrName>
                                        </p:attrNameLst>
                                      </p:cBhvr>
                                      <p:tavLst>
                                        <p:tav tm="0">
                                          <p:val>
                                            <p:fltVal val="90"/>
                                          </p:val>
                                        </p:tav>
                                        <p:tav tm="100000">
                                          <p:val>
                                            <p:fltVal val="0"/>
                                          </p:val>
                                        </p:tav>
                                      </p:tavLst>
                                    </p:anim>
                                    <p:animEffect transition="in" filter="fade">
                                      <p:cBhvr>
                                        <p:cTn id="25" dur="400"/>
                                        <p:tgtEl>
                                          <p:spTgt spid="77"/>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91"/>
                                        </p:tgtEl>
                                        <p:attrNameLst>
                                          <p:attrName>style.visibility</p:attrName>
                                        </p:attrNameLst>
                                      </p:cBhvr>
                                      <p:to>
                                        <p:strVal val="visible"/>
                                      </p:to>
                                    </p:set>
                                    <p:anim calcmode="lin" valueType="num">
                                      <p:cBhvr>
                                        <p:cTn id="29" dur="300" fill="hold"/>
                                        <p:tgtEl>
                                          <p:spTgt spid="91"/>
                                        </p:tgtEl>
                                        <p:attrNameLst>
                                          <p:attrName>ppt_w</p:attrName>
                                        </p:attrNameLst>
                                      </p:cBhvr>
                                      <p:tavLst>
                                        <p:tav tm="0">
                                          <p:val>
                                            <p:fltVal val="0"/>
                                          </p:val>
                                        </p:tav>
                                        <p:tav tm="100000">
                                          <p:val>
                                            <p:strVal val="#ppt_w"/>
                                          </p:val>
                                        </p:tav>
                                      </p:tavLst>
                                    </p:anim>
                                    <p:anim calcmode="lin" valueType="num">
                                      <p:cBhvr>
                                        <p:cTn id="30" dur="300" fill="hold"/>
                                        <p:tgtEl>
                                          <p:spTgt spid="91"/>
                                        </p:tgtEl>
                                        <p:attrNameLst>
                                          <p:attrName>ppt_h</p:attrName>
                                        </p:attrNameLst>
                                      </p:cBhvr>
                                      <p:tavLst>
                                        <p:tav tm="0">
                                          <p:val>
                                            <p:fltVal val="0"/>
                                          </p:val>
                                        </p:tav>
                                        <p:tav tm="100000">
                                          <p:val>
                                            <p:strVal val="#ppt_h"/>
                                          </p:val>
                                        </p:tav>
                                      </p:tavLst>
                                    </p:anim>
                                    <p:animEffect transition="in" filter="fade">
                                      <p:cBhvr>
                                        <p:cTn id="31" dur="300"/>
                                        <p:tgtEl>
                                          <p:spTgt spid="91"/>
                                        </p:tgtEl>
                                      </p:cBhvr>
                                    </p:animEffect>
                                  </p:childTnLst>
                                </p:cTn>
                              </p:par>
                            </p:childTnLst>
                          </p:cTn>
                        </p:par>
                        <p:par>
                          <p:cTn id="32" fill="hold">
                            <p:stCondLst>
                              <p:cond delay="2500"/>
                            </p:stCondLst>
                            <p:childTnLst>
                              <p:par>
                                <p:cTn id="33" presetID="22" presetClass="entr" presetSubtype="4"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down)">
                                      <p:cBhvr>
                                        <p:cTn id="35" dur="300"/>
                                        <p:tgtEl>
                                          <p:spTgt spid="60"/>
                                        </p:tgtEl>
                                      </p:cBhvr>
                                    </p:animEffect>
                                  </p:childTnLst>
                                </p:cTn>
                              </p:par>
                            </p:childTnLst>
                          </p:cTn>
                        </p:par>
                        <p:par>
                          <p:cTn id="36" fill="hold">
                            <p:stCondLst>
                              <p:cond delay="3000"/>
                            </p:stCondLst>
                            <p:childTnLst>
                              <p:par>
                                <p:cTn id="37" presetID="31" presetClass="entr" presetSubtype="0" fill="hold" grpId="0" nodeType="after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400" fill="hold"/>
                                        <p:tgtEl>
                                          <p:spTgt spid="78"/>
                                        </p:tgtEl>
                                        <p:attrNameLst>
                                          <p:attrName>ppt_w</p:attrName>
                                        </p:attrNameLst>
                                      </p:cBhvr>
                                      <p:tavLst>
                                        <p:tav tm="0">
                                          <p:val>
                                            <p:fltVal val="0"/>
                                          </p:val>
                                        </p:tav>
                                        <p:tav tm="100000">
                                          <p:val>
                                            <p:strVal val="#ppt_w"/>
                                          </p:val>
                                        </p:tav>
                                      </p:tavLst>
                                    </p:anim>
                                    <p:anim calcmode="lin" valueType="num">
                                      <p:cBhvr>
                                        <p:cTn id="40" dur="400" fill="hold"/>
                                        <p:tgtEl>
                                          <p:spTgt spid="78"/>
                                        </p:tgtEl>
                                        <p:attrNameLst>
                                          <p:attrName>ppt_h</p:attrName>
                                        </p:attrNameLst>
                                      </p:cBhvr>
                                      <p:tavLst>
                                        <p:tav tm="0">
                                          <p:val>
                                            <p:fltVal val="0"/>
                                          </p:val>
                                        </p:tav>
                                        <p:tav tm="100000">
                                          <p:val>
                                            <p:strVal val="#ppt_h"/>
                                          </p:val>
                                        </p:tav>
                                      </p:tavLst>
                                    </p:anim>
                                    <p:anim calcmode="lin" valueType="num">
                                      <p:cBhvr>
                                        <p:cTn id="41" dur="400" fill="hold"/>
                                        <p:tgtEl>
                                          <p:spTgt spid="78"/>
                                        </p:tgtEl>
                                        <p:attrNameLst>
                                          <p:attrName>style.rotation</p:attrName>
                                        </p:attrNameLst>
                                      </p:cBhvr>
                                      <p:tavLst>
                                        <p:tav tm="0">
                                          <p:val>
                                            <p:fltVal val="90"/>
                                          </p:val>
                                        </p:tav>
                                        <p:tav tm="100000">
                                          <p:val>
                                            <p:fltVal val="0"/>
                                          </p:val>
                                        </p:tav>
                                      </p:tavLst>
                                    </p:anim>
                                    <p:animEffect transition="in" filter="fade">
                                      <p:cBhvr>
                                        <p:cTn id="42" dur="400"/>
                                        <p:tgtEl>
                                          <p:spTgt spid="78"/>
                                        </p:tgtEl>
                                      </p:cBhvr>
                                    </p:animEffect>
                                  </p:childTnLst>
                                </p:cTn>
                              </p:par>
                            </p:childTnLst>
                          </p:cTn>
                        </p:par>
                        <p:par>
                          <p:cTn id="43" fill="hold">
                            <p:stCondLst>
                              <p:cond delay="3500"/>
                            </p:stCondLst>
                            <p:childTnLst>
                              <p:par>
                                <p:cTn id="44" presetID="53" presetClass="entr" presetSubtype="16" fill="hold" grpId="0" nodeType="afterEffect">
                                  <p:stCondLst>
                                    <p:cond delay="0"/>
                                  </p:stCondLst>
                                  <p:childTnLst>
                                    <p:set>
                                      <p:cBhvr>
                                        <p:cTn id="45" dur="1" fill="hold">
                                          <p:stCondLst>
                                            <p:cond delay="0"/>
                                          </p:stCondLst>
                                        </p:cTn>
                                        <p:tgtEl>
                                          <p:spTgt spid="92"/>
                                        </p:tgtEl>
                                        <p:attrNameLst>
                                          <p:attrName>style.visibility</p:attrName>
                                        </p:attrNameLst>
                                      </p:cBhvr>
                                      <p:to>
                                        <p:strVal val="visible"/>
                                      </p:to>
                                    </p:set>
                                    <p:anim calcmode="lin" valueType="num">
                                      <p:cBhvr>
                                        <p:cTn id="46" dur="300" fill="hold"/>
                                        <p:tgtEl>
                                          <p:spTgt spid="92"/>
                                        </p:tgtEl>
                                        <p:attrNameLst>
                                          <p:attrName>ppt_w</p:attrName>
                                        </p:attrNameLst>
                                      </p:cBhvr>
                                      <p:tavLst>
                                        <p:tav tm="0">
                                          <p:val>
                                            <p:fltVal val="0"/>
                                          </p:val>
                                        </p:tav>
                                        <p:tav tm="100000">
                                          <p:val>
                                            <p:strVal val="#ppt_w"/>
                                          </p:val>
                                        </p:tav>
                                      </p:tavLst>
                                    </p:anim>
                                    <p:anim calcmode="lin" valueType="num">
                                      <p:cBhvr>
                                        <p:cTn id="47" dur="300" fill="hold"/>
                                        <p:tgtEl>
                                          <p:spTgt spid="92"/>
                                        </p:tgtEl>
                                        <p:attrNameLst>
                                          <p:attrName>ppt_h</p:attrName>
                                        </p:attrNameLst>
                                      </p:cBhvr>
                                      <p:tavLst>
                                        <p:tav tm="0">
                                          <p:val>
                                            <p:fltVal val="0"/>
                                          </p:val>
                                        </p:tav>
                                        <p:tav tm="100000">
                                          <p:val>
                                            <p:strVal val="#ppt_h"/>
                                          </p:val>
                                        </p:tav>
                                      </p:tavLst>
                                    </p:anim>
                                    <p:animEffect transition="in" filter="fade">
                                      <p:cBhvr>
                                        <p:cTn id="48" dur="300"/>
                                        <p:tgtEl>
                                          <p:spTgt spid="92"/>
                                        </p:tgtEl>
                                      </p:cBhvr>
                                    </p:animEffect>
                                  </p:childTnLst>
                                </p:cTn>
                              </p:par>
                            </p:childTnLst>
                          </p:cTn>
                        </p:par>
                        <p:par>
                          <p:cTn id="49" fill="hold">
                            <p:stCondLst>
                              <p:cond delay="4000"/>
                            </p:stCondLst>
                            <p:childTnLst>
                              <p:par>
                                <p:cTn id="50" presetID="22" presetClass="entr" presetSubtype="4" fill="hold" nodeType="after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ipe(down)">
                                      <p:cBhvr>
                                        <p:cTn id="52" dur="300"/>
                                        <p:tgtEl>
                                          <p:spTgt spid="57"/>
                                        </p:tgtEl>
                                      </p:cBhvr>
                                    </p:animEffect>
                                  </p:childTnLst>
                                </p:cTn>
                              </p:par>
                            </p:childTnLst>
                          </p:cTn>
                        </p:par>
                        <p:par>
                          <p:cTn id="53" fill="hold">
                            <p:stCondLst>
                              <p:cond delay="4500"/>
                            </p:stCondLst>
                            <p:childTnLst>
                              <p:par>
                                <p:cTn id="54" presetID="31" presetClass="entr" presetSubtype="0" fill="hold" grpId="0" nodeType="afterEffect">
                                  <p:stCondLst>
                                    <p:cond delay="0"/>
                                  </p:stCondLst>
                                  <p:childTnLst>
                                    <p:set>
                                      <p:cBhvr>
                                        <p:cTn id="55" dur="1" fill="hold">
                                          <p:stCondLst>
                                            <p:cond delay="0"/>
                                          </p:stCondLst>
                                        </p:cTn>
                                        <p:tgtEl>
                                          <p:spTgt spid="79"/>
                                        </p:tgtEl>
                                        <p:attrNameLst>
                                          <p:attrName>style.visibility</p:attrName>
                                        </p:attrNameLst>
                                      </p:cBhvr>
                                      <p:to>
                                        <p:strVal val="visible"/>
                                      </p:to>
                                    </p:set>
                                    <p:anim calcmode="lin" valueType="num">
                                      <p:cBhvr>
                                        <p:cTn id="56" dur="400" fill="hold"/>
                                        <p:tgtEl>
                                          <p:spTgt spid="79"/>
                                        </p:tgtEl>
                                        <p:attrNameLst>
                                          <p:attrName>ppt_w</p:attrName>
                                        </p:attrNameLst>
                                      </p:cBhvr>
                                      <p:tavLst>
                                        <p:tav tm="0">
                                          <p:val>
                                            <p:fltVal val="0"/>
                                          </p:val>
                                        </p:tav>
                                        <p:tav tm="100000">
                                          <p:val>
                                            <p:strVal val="#ppt_w"/>
                                          </p:val>
                                        </p:tav>
                                      </p:tavLst>
                                    </p:anim>
                                    <p:anim calcmode="lin" valueType="num">
                                      <p:cBhvr>
                                        <p:cTn id="57" dur="400" fill="hold"/>
                                        <p:tgtEl>
                                          <p:spTgt spid="79"/>
                                        </p:tgtEl>
                                        <p:attrNameLst>
                                          <p:attrName>ppt_h</p:attrName>
                                        </p:attrNameLst>
                                      </p:cBhvr>
                                      <p:tavLst>
                                        <p:tav tm="0">
                                          <p:val>
                                            <p:fltVal val="0"/>
                                          </p:val>
                                        </p:tav>
                                        <p:tav tm="100000">
                                          <p:val>
                                            <p:strVal val="#ppt_h"/>
                                          </p:val>
                                        </p:tav>
                                      </p:tavLst>
                                    </p:anim>
                                    <p:anim calcmode="lin" valueType="num">
                                      <p:cBhvr>
                                        <p:cTn id="58" dur="400" fill="hold"/>
                                        <p:tgtEl>
                                          <p:spTgt spid="79"/>
                                        </p:tgtEl>
                                        <p:attrNameLst>
                                          <p:attrName>style.rotation</p:attrName>
                                        </p:attrNameLst>
                                      </p:cBhvr>
                                      <p:tavLst>
                                        <p:tav tm="0">
                                          <p:val>
                                            <p:fltVal val="90"/>
                                          </p:val>
                                        </p:tav>
                                        <p:tav tm="100000">
                                          <p:val>
                                            <p:fltVal val="0"/>
                                          </p:val>
                                        </p:tav>
                                      </p:tavLst>
                                    </p:anim>
                                    <p:animEffect transition="in" filter="fade">
                                      <p:cBhvr>
                                        <p:cTn id="59" dur="400"/>
                                        <p:tgtEl>
                                          <p:spTgt spid="79"/>
                                        </p:tgtEl>
                                      </p:cBhvr>
                                    </p:animEffect>
                                  </p:childTnLst>
                                </p:cTn>
                              </p:par>
                            </p:childTnLst>
                          </p:cTn>
                        </p:par>
                        <p:par>
                          <p:cTn id="60" fill="hold">
                            <p:stCondLst>
                              <p:cond delay="5000"/>
                            </p:stCondLst>
                            <p:childTnLst>
                              <p:par>
                                <p:cTn id="61" presetID="53" presetClass="entr" presetSubtype="16" fill="hold" grpId="0" nodeType="afterEffect">
                                  <p:stCondLst>
                                    <p:cond delay="0"/>
                                  </p:stCondLst>
                                  <p:childTnLst>
                                    <p:set>
                                      <p:cBhvr>
                                        <p:cTn id="62" dur="1" fill="hold">
                                          <p:stCondLst>
                                            <p:cond delay="0"/>
                                          </p:stCondLst>
                                        </p:cTn>
                                        <p:tgtEl>
                                          <p:spTgt spid="93"/>
                                        </p:tgtEl>
                                        <p:attrNameLst>
                                          <p:attrName>style.visibility</p:attrName>
                                        </p:attrNameLst>
                                      </p:cBhvr>
                                      <p:to>
                                        <p:strVal val="visible"/>
                                      </p:to>
                                    </p:set>
                                    <p:anim calcmode="lin" valueType="num">
                                      <p:cBhvr>
                                        <p:cTn id="63" dur="300" fill="hold"/>
                                        <p:tgtEl>
                                          <p:spTgt spid="93"/>
                                        </p:tgtEl>
                                        <p:attrNameLst>
                                          <p:attrName>ppt_w</p:attrName>
                                        </p:attrNameLst>
                                      </p:cBhvr>
                                      <p:tavLst>
                                        <p:tav tm="0">
                                          <p:val>
                                            <p:fltVal val="0"/>
                                          </p:val>
                                        </p:tav>
                                        <p:tav tm="100000">
                                          <p:val>
                                            <p:strVal val="#ppt_w"/>
                                          </p:val>
                                        </p:tav>
                                      </p:tavLst>
                                    </p:anim>
                                    <p:anim calcmode="lin" valueType="num">
                                      <p:cBhvr>
                                        <p:cTn id="64" dur="300" fill="hold"/>
                                        <p:tgtEl>
                                          <p:spTgt spid="93"/>
                                        </p:tgtEl>
                                        <p:attrNameLst>
                                          <p:attrName>ppt_h</p:attrName>
                                        </p:attrNameLst>
                                      </p:cBhvr>
                                      <p:tavLst>
                                        <p:tav tm="0">
                                          <p:val>
                                            <p:fltVal val="0"/>
                                          </p:val>
                                        </p:tav>
                                        <p:tav tm="100000">
                                          <p:val>
                                            <p:strVal val="#ppt_h"/>
                                          </p:val>
                                        </p:tav>
                                      </p:tavLst>
                                    </p:anim>
                                    <p:animEffect transition="in" filter="fade">
                                      <p:cBhvr>
                                        <p:cTn id="65" dur="300"/>
                                        <p:tgtEl>
                                          <p:spTgt spid="93"/>
                                        </p:tgtEl>
                                      </p:cBhvr>
                                    </p:animEffect>
                                  </p:childTnLst>
                                </p:cTn>
                              </p:par>
                            </p:childTnLst>
                          </p:cTn>
                        </p:par>
                        <p:par>
                          <p:cTn id="66" fill="hold">
                            <p:stCondLst>
                              <p:cond delay="5500"/>
                            </p:stCondLst>
                            <p:childTnLst>
                              <p:par>
                                <p:cTn id="67" presetID="22" presetClass="entr" presetSubtype="4" fill="hold" nodeType="afterEffect">
                                  <p:stCondLst>
                                    <p:cond delay="0"/>
                                  </p:stCondLst>
                                  <p:childTnLst>
                                    <p:set>
                                      <p:cBhvr>
                                        <p:cTn id="68" dur="1" fill="hold">
                                          <p:stCondLst>
                                            <p:cond delay="0"/>
                                          </p:stCondLst>
                                        </p:cTn>
                                        <p:tgtEl>
                                          <p:spTgt spid="81"/>
                                        </p:tgtEl>
                                        <p:attrNameLst>
                                          <p:attrName>style.visibility</p:attrName>
                                        </p:attrNameLst>
                                      </p:cBhvr>
                                      <p:to>
                                        <p:strVal val="visible"/>
                                      </p:to>
                                    </p:set>
                                    <p:animEffect transition="in" filter="wipe(down)">
                                      <p:cBhvr>
                                        <p:cTn id="69" dur="300"/>
                                        <p:tgtEl>
                                          <p:spTgt spid="81"/>
                                        </p:tgtEl>
                                      </p:cBhvr>
                                    </p:animEffect>
                                  </p:childTnLst>
                                </p:cTn>
                              </p:par>
                            </p:childTnLst>
                          </p:cTn>
                        </p:par>
                        <p:par>
                          <p:cTn id="70" fill="hold">
                            <p:stCondLst>
                              <p:cond delay="6000"/>
                            </p:stCondLst>
                            <p:childTnLst>
                              <p:par>
                                <p:cTn id="71" presetID="31" presetClass="entr" presetSubtype="0" fill="hold" grpId="0" nodeType="afterEffect">
                                  <p:stCondLst>
                                    <p:cond delay="0"/>
                                  </p:stCondLst>
                                  <p:childTnLst>
                                    <p:set>
                                      <p:cBhvr>
                                        <p:cTn id="72" dur="1" fill="hold">
                                          <p:stCondLst>
                                            <p:cond delay="0"/>
                                          </p:stCondLst>
                                        </p:cTn>
                                        <p:tgtEl>
                                          <p:spTgt spid="84"/>
                                        </p:tgtEl>
                                        <p:attrNameLst>
                                          <p:attrName>style.visibility</p:attrName>
                                        </p:attrNameLst>
                                      </p:cBhvr>
                                      <p:to>
                                        <p:strVal val="visible"/>
                                      </p:to>
                                    </p:set>
                                    <p:anim calcmode="lin" valueType="num">
                                      <p:cBhvr>
                                        <p:cTn id="73" dur="400" fill="hold"/>
                                        <p:tgtEl>
                                          <p:spTgt spid="84"/>
                                        </p:tgtEl>
                                        <p:attrNameLst>
                                          <p:attrName>ppt_w</p:attrName>
                                        </p:attrNameLst>
                                      </p:cBhvr>
                                      <p:tavLst>
                                        <p:tav tm="0">
                                          <p:val>
                                            <p:fltVal val="0"/>
                                          </p:val>
                                        </p:tav>
                                        <p:tav tm="100000">
                                          <p:val>
                                            <p:strVal val="#ppt_w"/>
                                          </p:val>
                                        </p:tav>
                                      </p:tavLst>
                                    </p:anim>
                                    <p:anim calcmode="lin" valueType="num">
                                      <p:cBhvr>
                                        <p:cTn id="74" dur="400" fill="hold"/>
                                        <p:tgtEl>
                                          <p:spTgt spid="84"/>
                                        </p:tgtEl>
                                        <p:attrNameLst>
                                          <p:attrName>ppt_h</p:attrName>
                                        </p:attrNameLst>
                                      </p:cBhvr>
                                      <p:tavLst>
                                        <p:tav tm="0">
                                          <p:val>
                                            <p:fltVal val="0"/>
                                          </p:val>
                                        </p:tav>
                                        <p:tav tm="100000">
                                          <p:val>
                                            <p:strVal val="#ppt_h"/>
                                          </p:val>
                                        </p:tav>
                                      </p:tavLst>
                                    </p:anim>
                                    <p:anim calcmode="lin" valueType="num">
                                      <p:cBhvr>
                                        <p:cTn id="75" dur="400" fill="hold"/>
                                        <p:tgtEl>
                                          <p:spTgt spid="84"/>
                                        </p:tgtEl>
                                        <p:attrNameLst>
                                          <p:attrName>style.rotation</p:attrName>
                                        </p:attrNameLst>
                                      </p:cBhvr>
                                      <p:tavLst>
                                        <p:tav tm="0">
                                          <p:val>
                                            <p:fltVal val="90"/>
                                          </p:val>
                                        </p:tav>
                                        <p:tav tm="100000">
                                          <p:val>
                                            <p:fltVal val="0"/>
                                          </p:val>
                                        </p:tav>
                                      </p:tavLst>
                                    </p:anim>
                                    <p:animEffect transition="in" filter="fade">
                                      <p:cBhvr>
                                        <p:cTn id="76" dur="400"/>
                                        <p:tgtEl>
                                          <p:spTgt spid="84"/>
                                        </p:tgtEl>
                                      </p:cBhvr>
                                    </p:animEffect>
                                  </p:childTnLst>
                                </p:cTn>
                              </p:par>
                            </p:childTnLst>
                          </p:cTn>
                        </p:par>
                        <p:par>
                          <p:cTn id="77" fill="hold">
                            <p:stCondLst>
                              <p:cond delay="6500"/>
                            </p:stCondLst>
                            <p:childTnLst>
                              <p:par>
                                <p:cTn id="78" presetID="53" presetClass="entr" presetSubtype="16" fill="hold" grpId="0" nodeType="afterEffect">
                                  <p:stCondLst>
                                    <p:cond delay="0"/>
                                  </p:stCondLst>
                                  <p:childTnLst>
                                    <p:set>
                                      <p:cBhvr>
                                        <p:cTn id="79" dur="1" fill="hold">
                                          <p:stCondLst>
                                            <p:cond delay="0"/>
                                          </p:stCondLst>
                                        </p:cTn>
                                        <p:tgtEl>
                                          <p:spTgt spid="94"/>
                                        </p:tgtEl>
                                        <p:attrNameLst>
                                          <p:attrName>style.visibility</p:attrName>
                                        </p:attrNameLst>
                                      </p:cBhvr>
                                      <p:to>
                                        <p:strVal val="visible"/>
                                      </p:to>
                                    </p:set>
                                    <p:anim calcmode="lin" valueType="num">
                                      <p:cBhvr>
                                        <p:cTn id="80" dur="300" fill="hold"/>
                                        <p:tgtEl>
                                          <p:spTgt spid="94"/>
                                        </p:tgtEl>
                                        <p:attrNameLst>
                                          <p:attrName>ppt_w</p:attrName>
                                        </p:attrNameLst>
                                      </p:cBhvr>
                                      <p:tavLst>
                                        <p:tav tm="0">
                                          <p:val>
                                            <p:fltVal val="0"/>
                                          </p:val>
                                        </p:tav>
                                        <p:tav tm="100000">
                                          <p:val>
                                            <p:strVal val="#ppt_w"/>
                                          </p:val>
                                        </p:tav>
                                      </p:tavLst>
                                    </p:anim>
                                    <p:anim calcmode="lin" valueType="num">
                                      <p:cBhvr>
                                        <p:cTn id="81" dur="300" fill="hold"/>
                                        <p:tgtEl>
                                          <p:spTgt spid="94"/>
                                        </p:tgtEl>
                                        <p:attrNameLst>
                                          <p:attrName>ppt_h</p:attrName>
                                        </p:attrNameLst>
                                      </p:cBhvr>
                                      <p:tavLst>
                                        <p:tav tm="0">
                                          <p:val>
                                            <p:fltVal val="0"/>
                                          </p:val>
                                        </p:tav>
                                        <p:tav tm="100000">
                                          <p:val>
                                            <p:strVal val="#ppt_h"/>
                                          </p:val>
                                        </p:tav>
                                      </p:tavLst>
                                    </p:anim>
                                    <p:animEffect transition="in" filter="fade">
                                      <p:cBhvr>
                                        <p:cTn id="82" dur="300"/>
                                        <p:tgtEl>
                                          <p:spTgt spid="94"/>
                                        </p:tgtEl>
                                      </p:cBhvr>
                                    </p:animEffect>
                                  </p:childTnLst>
                                </p:cTn>
                              </p:par>
                            </p:childTnLst>
                          </p:cTn>
                        </p:par>
                        <p:par>
                          <p:cTn id="83" fill="hold">
                            <p:stCondLst>
                              <p:cond delay="7000"/>
                            </p:stCondLst>
                            <p:childTnLst>
                              <p:par>
                                <p:cTn id="84" presetID="22" presetClass="entr" presetSubtype="1" fill="hold" nodeType="afterEffect">
                                  <p:stCondLst>
                                    <p:cond delay="0"/>
                                  </p:stCondLst>
                                  <p:childTnLst>
                                    <p:set>
                                      <p:cBhvr>
                                        <p:cTn id="85" dur="1" fill="hold">
                                          <p:stCondLst>
                                            <p:cond delay="0"/>
                                          </p:stCondLst>
                                        </p:cTn>
                                        <p:tgtEl>
                                          <p:spTgt spid="66"/>
                                        </p:tgtEl>
                                        <p:attrNameLst>
                                          <p:attrName>style.visibility</p:attrName>
                                        </p:attrNameLst>
                                      </p:cBhvr>
                                      <p:to>
                                        <p:strVal val="visible"/>
                                      </p:to>
                                    </p:set>
                                    <p:animEffect transition="in" filter="wipe(up)">
                                      <p:cBhvr>
                                        <p:cTn id="86" dur="300"/>
                                        <p:tgtEl>
                                          <p:spTgt spid="66"/>
                                        </p:tgtEl>
                                      </p:cBhvr>
                                    </p:animEffect>
                                  </p:childTnLst>
                                </p:cTn>
                              </p:par>
                            </p:childTnLst>
                          </p:cTn>
                        </p:par>
                        <p:par>
                          <p:cTn id="87" fill="hold">
                            <p:stCondLst>
                              <p:cond delay="7500"/>
                            </p:stCondLst>
                            <p:childTnLst>
                              <p:par>
                                <p:cTn id="88" presetID="31" presetClass="entr" presetSubtype="0" fill="hold" grpId="0" nodeType="afterEffect">
                                  <p:stCondLst>
                                    <p:cond delay="0"/>
                                  </p:stCondLst>
                                  <p:childTnLst>
                                    <p:set>
                                      <p:cBhvr>
                                        <p:cTn id="89" dur="1" fill="hold">
                                          <p:stCondLst>
                                            <p:cond delay="0"/>
                                          </p:stCondLst>
                                        </p:cTn>
                                        <p:tgtEl>
                                          <p:spTgt spid="86"/>
                                        </p:tgtEl>
                                        <p:attrNameLst>
                                          <p:attrName>style.visibility</p:attrName>
                                        </p:attrNameLst>
                                      </p:cBhvr>
                                      <p:to>
                                        <p:strVal val="visible"/>
                                      </p:to>
                                    </p:set>
                                    <p:anim calcmode="lin" valueType="num">
                                      <p:cBhvr>
                                        <p:cTn id="90" dur="400" fill="hold"/>
                                        <p:tgtEl>
                                          <p:spTgt spid="86"/>
                                        </p:tgtEl>
                                        <p:attrNameLst>
                                          <p:attrName>ppt_w</p:attrName>
                                        </p:attrNameLst>
                                      </p:cBhvr>
                                      <p:tavLst>
                                        <p:tav tm="0">
                                          <p:val>
                                            <p:fltVal val="0"/>
                                          </p:val>
                                        </p:tav>
                                        <p:tav tm="100000">
                                          <p:val>
                                            <p:strVal val="#ppt_w"/>
                                          </p:val>
                                        </p:tav>
                                      </p:tavLst>
                                    </p:anim>
                                    <p:anim calcmode="lin" valueType="num">
                                      <p:cBhvr>
                                        <p:cTn id="91" dur="400" fill="hold"/>
                                        <p:tgtEl>
                                          <p:spTgt spid="86"/>
                                        </p:tgtEl>
                                        <p:attrNameLst>
                                          <p:attrName>ppt_h</p:attrName>
                                        </p:attrNameLst>
                                      </p:cBhvr>
                                      <p:tavLst>
                                        <p:tav tm="0">
                                          <p:val>
                                            <p:fltVal val="0"/>
                                          </p:val>
                                        </p:tav>
                                        <p:tav tm="100000">
                                          <p:val>
                                            <p:strVal val="#ppt_h"/>
                                          </p:val>
                                        </p:tav>
                                      </p:tavLst>
                                    </p:anim>
                                    <p:anim calcmode="lin" valueType="num">
                                      <p:cBhvr>
                                        <p:cTn id="92" dur="400" fill="hold"/>
                                        <p:tgtEl>
                                          <p:spTgt spid="86"/>
                                        </p:tgtEl>
                                        <p:attrNameLst>
                                          <p:attrName>style.rotation</p:attrName>
                                        </p:attrNameLst>
                                      </p:cBhvr>
                                      <p:tavLst>
                                        <p:tav tm="0">
                                          <p:val>
                                            <p:fltVal val="90"/>
                                          </p:val>
                                        </p:tav>
                                        <p:tav tm="100000">
                                          <p:val>
                                            <p:fltVal val="0"/>
                                          </p:val>
                                        </p:tav>
                                      </p:tavLst>
                                    </p:anim>
                                    <p:animEffect transition="in" filter="fade">
                                      <p:cBhvr>
                                        <p:cTn id="93" dur="400"/>
                                        <p:tgtEl>
                                          <p:spTgt spid="86"/>
                                        </p:tgtEl>
                                      </p:cBhvr>
                                    </p:animEffect>
                                  </p:childTnLst>
                                </p:cTn>
                              </p:par>
                            </p:childTnLst>
                          </p:cTn>
                        </p:par>
                        <p:par>
                          <p:cTn id="94" fill="hold">
                            <p:stCondLst>
                              <p:cond delay="8000"/>
                            </p:stCondLst>
                            <p:childTnLst>
                              <p:par>
                                <p:cTn id="95" presetID="53" presetClass="entr" presetSubtype="16" fill="hold" grpId="0" nodeType="afterEffect">
                                  <p:stCondLst>
                                    <p:cond delay="0"/>
                                  </p:stCondLst>
                                  <p:childTnLst>
                                    <p:set>
                                      <p:cBhvr>
                                        <p:cTn id="96" dur="1" fill="hold">
                                          <p:stCondLst>
                                            <p:cond delay="0"/>
                                          </p:stCondLst>
                                        </p:cTn>
                                        <p:tgtEl>
                                          <p:spTgt spid="95"/>
                                        </p:tgtEl>
                                        <p:attrNameLst>
                                          <p:attrName>style.visibility</p:attrName>
                                        </p:attrNameLst>
                                      </p:cBhvr>
                                      <p:to>
                                        <p:strVal val="visible"/>
                                      </p:to>
                                    </p:set>
                                    <p:anim calcmode="lin" valueType="num">
                                      <p:cBhvr>
                                        <p:cTn id="97" dur="300" fill="hold"/>
                                        <p:tgtEl>
                                          <p:spTgt spid="95"/>
                                        </p:tgtEl>
                                        <p:attrNameLst>
                                          <p:attrName>ppt_w</p:attrName>
                                        </p:attrNameLst>
                                      </p:cBhvr>
                                      <p:tavLst>
                                        <p:tav tm="0">
                                          <p:val>
                                            <p:fltVal val="0"/>
                                          </p:val>
                                        </p:tav>
                                        <p:tav tm="100000">
                                          <p:val>
                                            <p:strVal val="#ppt_w"/>
                                          </p:val>
                                        </p:tav>
                                      </p:tavLst>
                                    </p:anim>
                                    <p:anim calcmode="lin" valueType="num">
                                      <p:cBhvr>
                                        <p:cTn id="98" dur="300" fill="hold"/>
                                        <p:tgtEl>
                                          <p:spTgt spid="95"/>
                                        </p:tgtEl>
                                        <p:attrNameLst>
                                          <p:attrName>ppt_h</p:attrName>
                                        </p:attrNameLst>
                                      </p:cBhvr>
                                      <p:tavLst>
                                        <p:tav tm="0">
                                          <p:val>
                                            <p:fltVal val="0"/>
                                          </p:val>
                                        </p:tav>
                                        <p:tav tm="100000">
                                          <p:val>
                                            <p:strVal val="#ppt_h"/>
                                          </p:val>
                                        </p:tav>
                                      </p:tavLst>
                                    </p:anim>
                                    <p:animEffect transition="in" filter="fade">
                                      <p:cBhvr>
                                        <p:cTn id="99" dur="300"/>
                                        <p:tgtEl>
                                          <p:spTgt spid="95"/>
                                        </p:tgtEl>
                                      </p:cBhvr>
                                    </p:animEffect>
                                  </p:childTnLst>
                                </p:cTn>
                              </p:par>
                            </p:childTnLst>
                          </p:cTn>
                        </p:par>
                        <p:par>
                          <p:cTn id="100" fill="hold">
                            <p:stCondLst>
                              <p:cond delay="8500"/>
                            </p:stCondLst>
                            <p:childTnLst>
                              <p:par>
                                <p:cTn id="101" presetID="22" presetClass="entr" presetSubtype="1" fill="hold" nodeType="afterEffect">
                                  <p:stCondLst>
                                    <p:cond delay="0"/>
                                  </p:stCondLst>
                                  <p:childTnLst>
                                    <p:set>
                                      <p:cBhvr>
                                        <p:cTn id="102" dur="1" fill="hold">
                                          <p:stCondLst>
                                            <p:cond delay="0"/>
                                          </p:stCondLst>
                                        </p:cTn>
                                        <p:tgtEl>
                                          <p:spTgt spid="69"/>
                                        </p:tgtEl>
                                        <p:attrNameLst>
                                          <p:attrName>style.visibility</p:attrName>
                                        </p:attrNameLst>
                                      </p:cBhvr>
                                      <p:to>
                                        <p:strVal val="visible"/>
                                      </p:to>
                                    </p:set>
                                    <p:animEffect transition="in" filter="wipe(up)">
                                      <p:cBhvr>
                                        <p:cTn id="103" dur="300"/>
                                        <p:tgtEl>
                                          <p:spTgt spid="69"/>
                                        </p:tgtEl>
                                      </p:cBhvr>
                                    </p:animEffect>
                                  </p:childTnLst>
                                </p:cTn>
                              </p:par>
                            </p:childTnLst>
                          </p:cTn>
                        </p:par>
                        <p:par>
                          <p:cTn id="104" fill="hold">
                            <p:stCondLst>
                              <p:cond delay="9000"/>
                            </p:stCondLst>
                            <p:childTnLst>
                              <p:par>
                                <p:cTn id="105" presetID="31" presetClass="entr" presetSubtype="0" fill="hold" grpId="0" nodeType="afterEffect">
                                  <p:stCondLst>
                                    <p:cond delay="0"/>
                                  </p:stCondLst>
                                  <p:childTnLst>
                                    <p:set>
                                      <p:cBhvr>
                                        <p:cTn id="106" dur="1" fill="hold">
                                          <p:stCondLst>
                                            <p:cond delay="0"/>
                                          </p:stCondLst>
                                        </p:cTn>
                                        <p:tgtEl>
                                          <p:spTgt spid="88"/>
                                        </p:tgtEl>
                                        <p:attrNameLst>
                                          <p:attrName>style.visibility</p:attrName>
                                        </p:attrNameLst>
                                      </p:cBhvr>
                                      <p:to>
                                        <p:strVal val="visible"/>
                                      </p:to>
                                    </p:set>
                                    <p:anim calcmode="lin" valueType="num">
                                      <p:cBhvr>
                                        <p:cTn id="107" dur="400" fill="hold"/>
                                        <p:tgtEl>
                                          <p:spTgt spid="88"/>
                                        </p:tgtEl>
                                        <p:attrNameLst>
                                          <p:attrName>ppt_w</p:attrName>
                                        </p:attrNameLst>
                                      </p:cBhvr>
                                      <p:tavLst>
                                        <p:tav tm="0">
                                          <p:val>
                                            <p:fltVal val="0"/>
                                          </p:val>
                                        </p:tav>
                                        <p:tav tm="100000">
                                          <p:val>
                                            <p:strVal val="#ppt_w"/>
                                          </p:val>
                                        </p:tav>
                                      </p:tavLst>
                                    </p:anim>
                                    <p:anim calcmode="lin" valueType="num">
                                      <p:cBhvr>
                                        <p:cTn id="108" dur="400" fill="hold"/>
                                        <p:tgtEl>
                                          <p:spTgt spid="88"/>
                                        </p:tgtEl>
                                        <p:attrNameLst>
                                          <p:attrName>ppt_h</p:attrName>
                                        </p:attrNameLst>
                                      </p:cBhvr>
                                      <p:tavLst>
                                        <p:tav tm="0">
                                          <p:val>
                                            <p:fltVal val="0"/>
                                          </p:val>
                                        </p:tav>
                                        <p:tav tm="100000">
                                          <p:val>
                                            <p:strVal val="#ppt_h"/>
                                          </p:val>
                                        </p:tav>
                                      </p:tavLst>
                                    </p:anim>
                                    <p:anim calcmode="lin" valueType="num">
                                      <p:cBhvr>
                                        <p:cTn id="109" dur="400" fill="hold"/>
                                        <p:tgtEl>
                                          <p:spTgt spid="88"/>
                                        </p:tgtEl>
                                        <p:attrNameLst>
                                          <p:attrName>style.rotation</p:attrName>
                                        </p:attrNameLst>
                                      </p:cBhvr>
                                      <p:tavLst>
                                        <p:tav tm="0">
                                          <p:val>
                                            <p:fltVal val="90"/>
                                          </p:val>
                                        </p:tav>
                                        <p:tav tm="100000">
                                          <p:val>
                                            <p:fltVal val="0"/>
                                          </p:val>
                                        </p:tav>
                                      </p:tavLst>
                                    </p:anim>
                                    <p:animEffect transition="in" filter="fade">
                                      <p:cBhvr>
                                        <p:cTn id="110" dur="400"/>
                                        <p:tgtEl>
                                          <p:spTgt spid="88"/>
                                        </p:tgtEl>
                                      </p:cBhvr>
                                    </p:animEffect>
                                  </p:childTnLst>
                                </p:cTn>
                              </p:par>
                            </p:childTnLst>
                          </p:cTn>
                        </p:par>
                        <p:par>
                          <p:cTn id="111" fill="hold">
                            <p:stCondLst>
                              <p:cond delay="9500"/>
                            </p:stCondLst>
                            <p:childTnLst>
                              <p:par>
                                <p:cTn id="112" presetID="53" presetClass="entr" presetSubtype="16" fill="hold" grpId="0" nodeType="afterEffect">
                                  <p:stCondLst>
                                    <p:cond delay="0"/>
                                  </p:stCondLst>
                                  <p:childTnLst>
                                    <p:set>
                                      <p:cBhvr>
                                        <p:cTn id="113" dur="1" fill="hold">
                                          <p:stCondLst>
                                            <p:cond delay="0"/>
                                          </p:stCondLst>
                                        </p:cTn>
                                        <p:tgtEl>
                                          <p:spTgt spid="99"/>
                                        </p:tgtEl>
                                        <p:attrNameLst>
                                          <p:attrName>style.visibility</p:attrName>
                                        </p:attrNameLst>
                                      </p:cBhvr>
                                      <p:to>
                                        <p:strVal val="visible"/>
                                      </p:to>
                                    </p:set>
                                    <p:anim calcmode="lin" valueType="num">
                                      <p:cBhvr>
                                        <p:cTn id="114" dur="300" fill="hold"/>
                                        <p:tgtEl>
                                          <p:spTgt spid="99"/>
                                        </p:tgtEl>
                                        <p:attrNameLst>
                                          <p:attrName>ppt_w</p:attrName>
                                        </p:attrNameLst>
                                      </p:cBhvr>
                                      <p:tavLst>
                                        <p:tav tm="0">
                                          <p:val>
                                            <p:fltVal val="0"/>
                                          </p:val>
                                        </p:tav>
                                        <p:tav tm="100000">
                                          <p:val>
                                            <p:strVal val="#ppt_w"/>
                                          </p:val>
                                        </p:tav>
                                      </p:tavLst>
                                    </p:anim>
                                    <p:anim calcmode="lin" valueType="num">
                                      <p:cBhvr>
                                        <p:cTn id="115" dur="300" fill="hold"/>
                                        <p:tgtEl>
                                          <p:spTgt spid="99"/>
                                        </p:tgtEl>
                                        <p:attrNameLst>
                                          <p:attrName>ppt_h</p:attrName>
                                        </p:attrNameLst>
                                      </p:cBhvr>
                                      <p:tavLst>
                                        <p:tav tm="0">
                                          <p:val>
                                            <p:fltVal val="0"/>
                                          </p:val>
                                        </p:tav>
                                        <p:tav tm="100000">
                                          <p:val>
                                            <p:strVal val="#ppt_h"/>
                                          </p:val>
                                        </p:tav>
                                      </p:tavLst>
                                    </p:anim>
                                    <p:animEffect transition="in" filter="fade">
                                      <p:cBhvr>
                                        <p:cTn id="116" dur="300"/>
                                        <p:tgtEl>
                                          <p:spTgt spid="99"/>
                                        </p:tgtEl>
                                      </p:cBhvr>
                                    </p:animEffect>
                                  </p:childTnLst>
                                </p:cTn>
                              </p:par>
                            </p:childTnLst>
                          </p:cTn>
                        </p:par>
                        <p:par>
                          <p:cTn id="117" fill="hold">
                            <p:stCondLst>
                              <p:cond delay="10000"/>
                            </p:stCondLst>
                            <p:childTnLst>
                              <p:par>
                                <p:cTn id="118" presetID="22" presetClass="entr" presetSubtype="1" fill="hold" nodeType="afterEffect">
                                  <p:stCondLst>
                                    <p:cond delay="0"/>
                                  </p:stCondLst>
                                  <p:childTnLst>
                                    <p:set>
                                      <p:cBhvr>
                                        <p:cTn id="119" dur="1" fill="hold">
                                          <p:stCondLst>
                                            <p:cond delay="0"/>
                                          </p:stCondLst>
                                        </p:cTn>
                                        <p:tgtEl>
                                          <p:spTgt spid="72"/>
                                        </p:tgtEl>
                                        <p:attrNameLst>
                                          <p:attrName>style.visibility</p:attrName>
                                        </p:attrNameLst>
                                      </p:cBhvr>
                                      <p:to>
                                        <p:strVal val="visible"/>
                                      </p:to>
                                    </p:set>
                                    <p:animEffect transition="in" filter="wipe(up)">
                                      <p:cBhvr>
                                        <p:cTn id="120" dur="300"/>
                                        <p:tgtEl>
                                          <p:spTgt spid="72"/>
                                        </p:tgtEl>
                                      </p:cBhvr>
                                    </p:animEffect>
                                  </p:childTnLst>
                                </p:cTn>
                              </p:par>
                            </p:childTnLst>
                          </p:cTn>
                        </p:par>
                        <p:par>
                          <p:cTn id="121" fill="hold">
                            <p:stCondLst>
                              <p:cond delay="10500"/>
                            </p:stCondLst>
                            <p:childTnLst>
                              <p:par>
                                <p:cTn id="122" presetID="31" presetClass="entr" presetSubtype="0" fill="hold" grpId="0" nodeType="afterEffect">
                                  <p:stCondLst>
                                    <p:cond delay="0"/>
                                  </p:stCondLst>
                                  <p:childTnLst>
                                    <p:set>
                                      <p:cBhvr>
                                        <p:cTn id="123" dur="1" fill="hold">
                                          <p:stCondLst>
                                            <p:cond delay="0"/>
                                          </p:stCondLst>
                                        </p:cTn>
                                        <p:tgtEl>
                                          <p:spTgt spid="89"/>
                                        </p:tgtEl>
                                        <p:attrNameLst>
                                          <p:attrName>style.visibility</p:attrName>
                                        </p:attrNameLst>
                                      </p:cBhvr>
                                      <p:to>
                                        <p:strVal val="visible"/>
                                      </p:to>
                                    </p:set>
                                    <p:anim calcmode="lin" valueType="num">
                                      <p:cBhvr>
                                        <p:cTn id="124" dur="400" fill="hold"/>
                                        <p:tgtEl>
                                          <p:spTgt spid="89"/>
                                        </p:tgtEl>
                                        <p:attrNameLst>
                                          <p:attrName>ppt_w</p:attrName>
                                        </p:attrNameLst>
                                      </p:cBhvr>
                                      <p:tavLst>
                                        <p:tav tm="0">
                                          <p:val>
                                            <p:fltVal val="0"/>
                                          </p:val>
                                        </p:tav>
                                        <p:tav tm="100000">
                                          <p:val>
                                            <p:strVal val="#ppt_w"/>
                                          </p:val>
                                        </p:tav>
                                      </p:tavLst>
                                    </p:anim>
                                    <p:anim calcmode="lin" valueType="num">
                                      <p:cBhvr>
                                        <p:cTn id="125" dur="400" fill="hold"/>
                                        <p:tgtEl>
                                          <p:spTgt spid="89"/>
                                        </p:tgtEl>
                                        <p:attrNameLst>
                                          <p:attrName>ppt_h</p:attrName>
                                        </p:attrNameLst>
                                      </p:cBhvr>
                                      <p:tavLst>
                                        <p:tav tm="0">
                                          <p:val>
                                            <p:fltVal val="0"/>
                                          </p:val>
                                        </p:tav>
                                        <p:tav tm="100000">
                                          <p:val>
                                            <p:strVal val="#ppt_h"/>
                                          </p:val>
                                        </p:tav>
                                      </p:tavLst>
                                    </p:anim>
                                    <p:anim calcmode="lin" valueType="num">
                                      <p:cBhvr>
                                        <p:cTn id="126" dur="400" fill="hold"/>
                                        <p:tgtEl>
                                          <p:spTgt spid="89"/>
                                        </p:tgtEl>
                                        <p:attrNameLst>
                                          <p:attrName>style.rotation</p:attrName>
                                        </p:attrNameLst>
                                      </p:cBhvr>
                                      <p:tavLst>
                                        <p:tav tm="0">
                                          <p:val>
                                            <p:fltVal val="90"/>
                                          </p:val>
                                        </p:tav>
                                        <p:tav tm="100000">
                                          <p:val>
                                            <p:fltVal val="0"/>
                                          </p:val>
                                        </p:tav>
                                      </p:tavLst>
                                    </p:anim>
                                    <p:animEffect transition="in" filter="fade">
                                      <p:cBhvr>
                                        <p:cTn id="127" dur="400"/>
                                        <p:tgtEl>
                                          <p:spTgt spid="89"/>
                                        </p:tgtEl>
                                      </p:cBhvr>
                                    </p:animEffect>
                                  </p:childTnLst>
                                </p:cTn>
                              </p:par>
                            </p:childTnLst>
                          </p:cTn>
                        </p:par>
                        <p:par>
                          <p:cTn id="128" fill="hold">
                            <p:stCondLst>
                              <p:cond delay="11000"/>
                            </p:stCondLst>
                            <p:childTnLst>
                              <p:par>
                                <p:cTn id="129" presetID="53" presetClass="entr" presetSubtype="16" fill="hold" grpId="0" nodeType="afterEffect">
                                  <p:stCondLst>
                                    <p:cond delay="0"/>
                                  </p:stCondLst>
                                  <p:childTnLst>
                                    <p:set>
                                      <p:cBhvr>
                                        <p:cTn id="130" dur="1" fill="hold">
                                          <p:stCondLst>
                                            <p:cond delay="0"/>
                                          </p:stCondLst>
                                        </p:cTn>
                                        <p:tgtEl>
                                          <p:spTgt spid="102"/>
                                        </p:tgtEl>
                                        <p:attrNameLst>
                                          <p:attrName>style.visibility</p:attrName>
                                        </p:attrNameLst>
                                      </p:cBhvr>
                                      <p:to>
                                        <p:strVal val="visible"/>
                                      </p:to>
                                    </p:set>
                                    <p:anim calcmode="lin" valueType="num">
                                      <p:cBhvr>
                                        <p:cTn id="131" dur="300" fill="hold"/>
                                        <p:tgtEl>
                                          <p:spTgt spid="102"/>
                                        </p:tgtEl>
                                        <p:attrNameLst>
                                          <p:attrName>ppt_w</p:attrName>
                                        </p:attrNameLst>
                                      </p:cBhvr>
                                      <p:tavLst>
                                        <p:tav tm="0">
                                          <p:val>
                                            <p:fltVal val="0"/>
                                          </p:val>
                                        </p:tav>
                                        <p:tav tm="100000">
                                          <p:val>
                                            <p:strVal val="#ppt_w"/>
                                          </p:val>
                                        </p:tav>
                                      </p:tavLst>
                                    </p:anim>
                                    <p:anim calcmode="lin" valueType="num">
                                      <p:cBhvr>
                                        <p:cTn id="132" dur="300" fill="hold"/>
                                        <p:tgtEl>
                                          <p:spTgt spid="102"/>
                                        </p:tgtEl>
                                        <p:attrNameLst>
                                          <p:attrName>ppt_h</p:attrName>
                                        </p:attrNameLst>
                                      </p:cBhvr>
                                      <p:tavLst>
                                        <p:tav tm="0">
                                          <p:val>
                                            <p:fltVal val="0"/>
                                          </p:val>
                                        </p:tav>
                                        <p:tav tm="100000">
                                          <p:val>
                                            <p:strVal val="#ppt_h"/>
                                          </p:val>
                                        </p:tav>
                                      </p:tavLst>
                                    </p:anim>
                                    <p:animEffect transition="in" filter="fade">
                                      <p:cBhvr>
                                        <p:cTn id="133" dur="300"/>
                                        <p:tgtEl>
                                          <p:spTgt spid="102"/>
                                        </p:tgtEl>
                                      </p:cBhvr>
                                    </p:animEffect>
                                  </p:childTnLst>
                                </p:cTn>
                              </p:par>
                            </p:childTnLst>
                          </p:cTn>
                        </p:par>
                        <p:par>
                          <p:cTn id="134" fill="hold">
                            <p:stCondLst>
                              <p:cond delay="11500"/>
                            </p:stCondLst>
                            <p:childTnLst>
                              <p:par>
                                <p:cTn id="135" presetID="22" presetClass="entr" presetSubtype="1" fill="hold" nodeType="afterEffect">
                                  <p:stCondLst>
                                    <p:cond delay="0"/>
                                  </p:stCondLst>
                                  <p:childTnLst>
                                    <p:set>
                                      <p:cBhvr>
                                        <p:cTn id="136" dur="1" fill="hold">
                                          <p:stCondLst>
                                            <p:cond delay="0"/>
                                          </p:stCondLst>
                                        </p:cTn>
                                        <p:tgtEl>
                                          <p:spTgt spid="100"/>
                                        </p:tgtEl>
                                        <p:attrNameLst>
                                          <p:attrName>style.visibility</p:attrName>
                                        </p:attrNameLst>
                                      </p:cBhvr>
                                      <p:to>
                                        <p:strVal val="visible"/>
                                      </p:to>
                                    </p:set>
                                    <p:animEffect transition="in" filter="wipe(up)">
                                      <p:cBhvr>
                                        <p:cTn id="137" dur="300"/>
                                        <p:tgtEl>
                                          <p:spTgt spid="100"/>
                                        </p:tgtEl>
                                      </p:cBhvr>
                                    </p:animEffect>
                                  </p:childTnLst>
                                </p:cTn>
                              </p:par>
                            </p:childTnLst>
                          </p:cTn>
                        </p:par>
                        <p:par>
                          <p:cTn id="138" fill="hold">
                            <p:stCondLst>
                              <p:cond delay="12000"/>
                            </p:stCondLst>
                            <p:childTnLst>
                              <p:par>
                                <p:cTn id="139" presetID="31" presetClass="entr" presetSubtype="0" fill="hold" grpId="0" nodeType="afterEffect">
                                  <p:stCondLst>
                                    <p:cond delay="0"/>
                                  </p:stCondLst>
                                  <p:childTnLst>
                                    <p:set>
                                      <p:cBhvr>
                                        <p:cTn id="140" dur="1" fill="hold">
                                          <p:stCondLst>
                                            <p:cond delay="0"/>
                                          </p:stCondLst>
                                        </p:cTn>
                                        <p:tgtEl>
                                          <p:spTgt spid="101"/>
                                        </p:tgtEl>
                                        <p:attrNameLst>
                                          <p:attrName>style.visibility</p:attrName>
                                        </p:attrNameLst>
                                      </p:cBhvr>
                                      <p:to>
                                        <p:strVal val="visible"/>
                                      </p:to>
                                    </p:set>
                                    <p:anim calcmode="lin" valueType="num">
                                      <p:cBhvr>
                                        <p:cTn id="141" dur="400" fill="hold"/>
                                        <p:tgtEl>
                                          <p:spTgt spid="101"/>
                                        </p:tgtEl>
                                        <p:attrNameLst>
                                          <p:attrName>ppt_w</p:attrName>
                                        </p:attrNameLst>
                                      </p:cBhvr>
                                      <p:tavLst>
                                        <p:tav tm="0">
                                          <p:val>
                                            <p:fltVal val="0"/>
                                          </p:val>
                                        </p:tav>
                                        <p:tav tm="100000">
                                          <p:val>
                                            <p:strVal val="#ppt_w"/>
                                          </p:val>
                                        </p:tav>
                                      </p:tavLst>
                                    </p:anim>
                                    <p:anim calcmode="lin" valueType="num">
                                      <p:cBhvr>
                                        <p:cTn id="142" dur="400" fill="hold"/>
                                        <p:tgtEl>
                                          <p:spTgt spid="101"/>
                                        </p:tgtEl>
                                        <p:attrNameLst>
                                          <p:attrName>ppt_h</p:attrName>
                                        </p:attrNameLst>
                                      </p:cBhvr>
                                      <p:tavLst>
                                        <p:tav tm="0">
                                          <p:val>
                                            <p:fltVal val="0"/>
                                          </p:val>
                                        </p:tav>
                                        <p:tav tm="100000">
                                          <p:val>
                                            <p:strVal val="#ppt_h"/>
                                          </p:val>
                                        </p:tav>
                                      </p:tavLst>
                                    </p:anim>
                                    <p:anim calcmode="lin" valueType="num">
                                      <p:cBhvr>
                                        <p:cTn id="143" dur="400" fill="hold"/>
                                        <p:tgtEl>
                                          <p:spTgt spid="101"/>
                                        </p:tgtEl>
                                        <p:attrNameLst>
                                          <p:attrName>style.rotation</p:attrName>
                                        </p:attrNameLst>
                                      </p:cBhvr>
                                      <p:tavLst>
                                        <p:tav tm="0">
                                          <p:val>
                                            <p:fltVal val="90"/>
                                          </p:val>
                                        </p:tav>
                                        <p:tav tm="100000">
                                          <p:val>
                                            <p:fltVal val="0"/>
                                          </p:val>
                                        </p:tav>
                                      </p:tavLst>
                                    </p:anim>
                                    <p:animEffect transition="in" filter="fade">
                                      <p:cBhvr>
                                        <p:cTn id="144" dur="4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4" grpId="0" animBg="1"/>
      <p:bldP spid="77" grpId="0"/>
      <p:bldP spid="78" grpId="0"/>
      <p:bldP spid="79" grpId="0"/>
      <p:bldP spid="84" grpId="0"/>
      <p:bldP spid="86" grpId="0"/>
      <p:bldP spid="88" grpId="0"/>
      <p:bldP spid="89" grpId="0"/>
      <p:bldP spid="91" grpId="0" animBg="1"/>
      <p:bldP spid="92" grpId="0" animBg="1"/>
      <p:bldP spid="93" grpId="0" animBg="1"/>
      <p:bldP spid="94" grpId="0" animBg="1"/>
      <p:bldP spid="95" grpId="0" animBg="1"/>
      <p:bldP spid="99" grpId="0" animBg="1"/>
      <p:bldP spid="101" grpId="0"/>
      <p:bldP spid="10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descr="E:\文件夹制作\文件夹名档式样.jpg"/>
          <p:cNvPicPr>
            <a:picLocks noChangeArrowheads="1"/>
          </p:cNvPicPr>
          <p:nvPr/>
        </p:nvPicPr>
        <p:blipFill>
          <a:blip r:embed="rId3" cstate="print"/>
          <a:srcRect/>
          <a:stretch>
            <a:fillRect/>
          </a:stretch>
        </p:blipFill>
        <p:spPr bwMode="auto">
          <a:xfrm>
            <a:off x="7825508" y="1104816"/>
            <a:ext cx="4024788" cy="3960812"/>
          </a:xfrm>
          <a:prstGeom prst="rect">
            <a:avLst/>
          </a:prstGeom>
          <a:noFill/>
          <a:ln w="9525">
            <a:noFill/>
            <a:miter lim="800000"/>
            <a:headEnd/>
            <a:tailEnd/>
          </a:ln>
        </p:spPr>
      </p:pic>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管理工作推进</a:t>
            </a:r>
            <a:endPar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 name="TextBox 3"/>
          <p:cNvSpPr txBox="1">
            <a:spLocks noChangeArrowheads="1"/>
          </p:cNvSpPr>
          <p:nvPr/>
        </p:nvSpPr>
        <p:spPr bwMode="auto">
          <a:xfrm>
            <a:off x="8937656" y="5484938"/>
            <a:ext cx="1800493" cy="369332"/>
          </a:xfrm>
          <a:prstGeom prst="rect">
            <a:avLst/>
          </a:prstGeom>
          <a:noFill/>
          <a:ln w="9525">
            <a:noFill/>
            <a:miter lim="800000"/>
          </a:ln>
        </p:spPr>
        <p:txBody>
          <a:bodyPr wrap="none">
            <a:spAutoFit/>
          </a:bodyPr>
          <a:lstStyle/>
          <a:p>
            <a:pPr algn="ctr" fontAlgn="auto">
              <a:spcBef>
                <a:spcPts val="0"/>
              </a:spcBef>
              <a:spcAft>
                <a:spcPts val="0"/>
              </a:spcAft>
            </a:pPr>
            <a:r>
              <a:rPr lang="zh-CN" altLang="en-US" dirty="0">
                <a:solidFill>
                  <a:prstClr val="black"/>
                </a:solidFill>
                <a:latin typeface="+mj-ea"/>
                <a:ea typeface="+mj-ea"/>
              </a:rPr>
              <a:t>统一文件夹样式</a:t>
            </a:r>
          </a:p>
        </p:txBody>
      </p:sp>
      <p:pic>
        <p:nvPicPr>
          <p:cNvPr id="23" name="Picture 16"/>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211" y="1104816"/>
            <a:ext cx="4319588" cy="3836352"/>
          </a:xfrm>
          <a:prstGeom prst="rect">
            <a:avLst/>
          </a:prstGeom>
          <a:noFill/>
          <a:ln w="9525">
            <a:noFill/>
            <a:miter lim="800000"/>
            <a:headEnd/>
            <a:tailEnd/>
          </a:ln>
        </p:spPr>
      </p:pic>
      <p:pic>
        <p:nvPicPr>
          <p:cNvPr id="24" name="Picture 16"/>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4994" y="1104816"/>
            <a:ext cx="2657563" cy="3836352"/>
          </a:xfrm>
          <a:prstGeom prst="rect">
            <a:avLst/>
          </a:prstGeom>
          <a:noFill/>
          <a:ln w="9525">
            <a:noFill/>
            <a:miter lim="800000"/>
            <a:headEnd/>
            <a:tailEnd/>
          </a:ln>
        </p:spPr>
      </p:pic>
      <p:sp>
        <p:nvSpPr>
          <p:cNvPr id="25" name="TextBox 4"/>
          <p:cNvSpPr txBox="1">
            <a:spLocks noChangeArrowheads="1"/>
          </p:cNvSpPr>
          <p:nvPr/>
        </p:nvSpPr>
        <p:spPr bwMode="auto">
          <a:xfrm>
            <a:off x="2451229" y="5669604"/>
            <a:ext cx="3647152" cy="369332"/>
          </a:xfrm>
          <a:prstGeom prst="rect">
            <a:avLst/>
          </a:prstGeom>
          <a:noFill/>
          <a:ln w="9525">
            <a:noFill/>
            <a:miter lim="800000"/>
          </a:ln>
        </p:spPr>
        <p:txBody>
          <a:bodyPr wrap="none">
            <a:spAutoFit/>
          </a:bodyPr>
          <a:lstStyle>
            <a:defPPr>
              <a:defRPr lang="zh-CN"/>
            </a:defPPr>
            <a:lvl1pPr algn="ctr" fontAlgn="auto">
              <a:spcBef>
                <a:spcPts val="0"/>
              </a:spcBef>
              <a:spcAft>
                <a:spcPts val="0"/>
              </a:spcAft>
              <a:defRPr>
                <a:solidFill>
                  <a:prstClr val="black"/>
                </a:solidFill>
                <a:latin typeface="+mj-ea"/>
                <a:ea typeface="+mj-ea"/>
              </a:defRPr>
            </a:lvl1pPr>
          </a:lstStyle>
          <a:p>
            <a:r>
              <a:rPr lang="zh-CN" altLang="en-US" dirty="0"/>
              <a:t>办公区文件柜标识和电源开关标识</a:t>
            </a:r>
          </a:p>
        </p:txBody>
      </p:sp>
    </p:spTree>
  </p:cSld>
  <p:clrMapOvr>
    <a:masterClrMapping/>
  </p:clrMapOvr>
  <mc:AlternateContent xmlns:mc="http://schemas.openxmlformats.org/markup-compatibility/2006" xmlns:p14="http://schemas.microsoft.com/office/powerpoint/2010/main">
    <mc:Choice Requires="p14">
      <p:transition spd="slow" p14:dur="800" advTm="1873">
        <p:wipe/>
      </p:transition>
    </mc:Choice>
    <mc:Fallback xmlns="">
      <p:transition spd="slow" advTm="1873">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管理工作推进</a:t>
            </a:r>
            <a:endPar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1" name="TextBox 3"/>
          <p:cNvSpPr txBox="1">
            <a:spLocks noChangeArrowheads="1"/>
          </p:cNvSpPr>
          <p:nvPr/>
        </p:nvSpPr>
        <p:spPr bwMode="auto">
          <a:xfrm>
            <a:off x="5911771" y="2056534"/>
            <a:ext cx="373220" cy="2308324"/>
          </a:xfrm>
          <a:prstGeom prst="rect">
            <a:avLst/>
          </a:prstGeom>
          <a:noFill/>
          <a:ln w="9525">
            <a:noFill/>
            <a:miter lim="800000"/>
          </a:ln>
        </p:spPr>
        <p:txBody>
          <a:bodyPr wrap="square">
            <a:spAutoFit/>
          </a:bodyPr>
          <a:lstStyle>
            <a:defPPr>
              <a:defRPr lang="zh-CN"/>
            </a:defPPr>
            <a:lvl1pPr algn="ctr" fontAlgn="auto">
              <a:spcBef>
                <a:spcPts val="0"/>
              </a:spcBef>
              <a:spcAft>
                <a:spcPts val="0"/>
              </a:spcAft>
              <a:defRPr>
                <a:solidFill>
                  <a:prstClr val="black"/>
                </a:solidFill>
                <a:latin typeface="+mj-ea"/>
                <a:ea typeface="+mj-ea"/>
              </a:defRPr>
            </a:lvl1pPr>
          </a:lstStyle>
          <a:p>
            <a:r>
              <a:rPr lang="zh-CN" altLang="en-US" dirty="0"/>
              <a:t>生产区域定位划线</a:t>
            </a:r>
          </a:p>
        </p:txBody>
      </p:sp>
      <p:pic>
        <p:nvPicPr>
          <p:cNvPr id="42"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268" y="1450868"/>
            <a:ext cx="4692874" cy="3519655"/>
          </a:xfrm>
          <a:prstGeom prst="rect">
            <a:avLst/>
          </a:prstGeom>
          <a:noFill/>
          <a:ln w="9525">
            <a:noFill/>
            <a:miter lim="800000"/>
            <a:headEnd/>
            <a:tailEnd/>
          </a:ln>
        </p:spPr>
      </p:pic>
      <p:sp>
        <p:nvSpPr>
          <p:cNvPr id="44" name="TextBox 6"/>
          <p:cNvSpPr txBox="1">
            <a:spLocks noChangeArrowheads="1"/>
          </p:cNvSpPr>
          <p:nvPr/>
        </p:nvSpPr>
        <p:spPr bwMode="auto">
          <a:xfrm>
            <a:off x="1969478" y="6089376"/>
            <a:ext cx="7201009" cy="307777"/>
          </a:xfrm>
          <a:prstGeom prst="rect">
            <a:avLst/>
          </a:prstGeom>
          <a:noFill/>
          <a:ln w="9525">
            <a:noFill/>
            <a:miter lim="800000"/>
          </a:ln>
        </p:spPr>
        <p:txBody>
          <a:bodyPr wrap="none">
            <a:spAutoFit/>
          </a:bodyPr>
          <a:lstStyle>
            <a:defPPr>
              <a:defRPr lang="zh-CN"/>
            </a:defPPr>
            <a:lvl1pPr algn="ctr" fontAlgn="auto">
              <a:spcBef>
                <a:spcPts val="0"/>
              </a:spcBef>
              <a:spcAft>
                <a:spcPts val="0"/>
              </a:spcAft>
              <a:defRPr>
                <a:solidFill>
                  <a:prstClr val="black"/>
                </a:solidFill>
                <a:latin typeface="+mj-ea"/>
                <a:ea typeface="+mj-ea"/>
              </a:defRPr>
            </a:lvl1pPr>
          </a:lstStyle>
          <a:p>
            <a:r>
              <a:rPr lang="zh-CN" altLang="en-US" sz="1400" dirty="0"/>
              <a:t>注：车间主干道为</a:t>
            </a:r>
            <a:r>
              <a:rPr lang="en-US" altLang="zh-CN" sz="1400" dirty="0"/>
              <a:t>120mm</a:t>
            </a:r>
            <a:r>
              <a:rPr lang="zh-CN" altLang="en-US" sz="1400" dirty="0"/>
              <a:t>的黄实线，倒角为</a:t>
            </a:r>
            <a:r>
              <a:rPr lang="en-US" altLang="zh-CN" sz="1400" dirty="0"/>
              <a:t>80mm×45°</a:t>
            </a:r>
            <a:r>
              <a:rPr lang="zh-CN" altLang="en-US" sz="1400" dirty="0"/>
              <a:t>；辅助通道为</a:t>
            </a:r>
            <a:r>
              <a:rPr lang="en-US" altLang="zh-CN" sz="1400" dirty="0"/>
              <a:t>80mm</a:t>
            </a:r>
            <a:r>
              <a:rPr lang="zh-CN" altLang="en-US" sz="1400" dirty="0"/>
              <a:t>的黄实线，</a:t>
            </a:r>
            <a:endParaRPr lang="en-US" altLang="zh-CN" sz="1400" dirty="0"/>
          </a:p>
        </p:txBody>
      </p:sp>
      <p:pic>
        <p:nvPicPr>
          <p:cNvPr id="45"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4050" y="1416865"/>
            <a:ext cx="4692875" cy="351965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800" advTm="2629">
        <p:wipe/>
      </p:transition>
    </mc:Choice>
    <mc:Fallback xmlns="">
      <p:transition spd="slow" advTm="2629">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anim calcmode="lin" valueType="num">
                                      <p:cBhvr>
                                        <p:cTn id="8" dur="500" fill="hold"/>
                                        <p:tgtEl>
                                          <p:spTgt spid="42"/>
                                        </p:tgtEl>
                                        <p:attrNameLst>
                                          <p:attrName>ppt_x</p:attrName>
                                        </p:attrNameLst>
                                      </p:cBhvr>
                                      <p:tavLst>
                                        <p:tav tm="0">
                                          <p:val>
                                            <p:strVal val="#ppt_x"/>
                                          </p:val>
                                        </p:tav>
                                        <p:tav tm="100000">
                                          <p:val>
                                            <p:strVal val="#ppt_x"/>
                                          </p:val>
                                        </p:tav>
                                      </p:tavLst>
                                    </p:anim>
                                    <p:anim calcmode="lin" valueType="num">
                                      <p:cBhvr>
                                        <p:cTn id="9" dur="50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anim calcmode="lin" valueType="num">
                                      <p:cBhvr>
                                        <p:cTn id="13" dur="500" fill="hold"/>
                                        <p:tgtEl>
                                          <p:spTgt spid="45"/>
                                        </p:tgtEl>
                                        <p:attrNameLst>
                                          <p:attrName>ppt_x</p:attrName>
                                        </p:attrNameLst>
                                      </p:cBhvr>
                                      <p:tavLst>
                                        <p:tav tm="0">
                                          <p:val>
                                            <p:strVal val="#ppt_x"/>
                                          </p:val>
                                        </p:tav>
                                        <p:tav tm="100000">
                                          <p:val>
                                            <p:strVal val="#ppt_x"/>
                                          </p:val>
                                        </p:tav>
                                      </p:tavLst>
                                    </p:anim>
                                    <p:anim calcmode="lin" valueType="num">
                                      <p:cBhvr>
                                        <p:cTn id="14" dur="5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31" presetClass="entr" presetSubtype="0" fill="hold" grpId="0" nodeType="after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 calcmode="lin" valueType="num">
                                      <p:cBhvr>
                                        <p:cTn id="20" dur="500" fill="hold"/>
                                        <p:tgtEl>
                                          <p:spTgt spid="41"/>
                                        </p:tgtEl>
                                        <p:attrNameLst>
                                          <p:attrName>style.rotation</p:attrName>
                                        </p:attrNameLst>
                                      </p:cBhvr>
                                      <p:tavLst>
                                        <p:tav tm="0">
                                          <p:val>
                                            <p:fltVal val="90"/>
                                          </p:val>
                                        </p:tav>
                                        <p:tav tm="100000">
                                          <p:val>
                                            <p:fltVal val="0"/>
                                          </p:val>
                                        </p:tav>
                                      </p:tavLst>
                                    </p:anim>
                                    <p:animEffect transition="in" filter="fade">
                                      <p:cBhvr>
                                        <p:cTn id="21" dur="500"/>
                                        <p:tgtEl>
                                          <p:spTgt spid="41"/>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left)">
                                      <p:cBhvr>
                                        <p:cTn id="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4938" y="0"/>
            <a:ext cx="12200531" cy="6858000"/>
            <a:chOff x="345391" y="663653"/>
            <a:chExt cx="12200531" cy="6858000"/>
          </a:xfrm>
        </p:grpSpPr>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flipH="1">
              <a:off x="5430722" y="1419997"/>
              <a:ext cx="6858000" cy="5192381"/>
            </a:xfrm>
            <a:prstGeom prst="rect">
              <a:avLst/>
            </a:prstGeom>
          </p:spPr>
        </p:pic>
        <p:sp>
          <p:nvSpPr>
            <p:cNvPr id="18" name="矩形 17"/>
            <p:cNvSpPr/>
            <p:nvPr/>
          </p:nvSpPr>
          <p:spPr bwMode="auto">
            <a:xfrm>
              <a:off x="345391" y="663653"/>
              <a:ext cx="12200531" cy="6858000"/>
            </a:xfrm>
            <a:prstGeom prst="rect">
              <a:avLst/>
            </a:prstGeom>
            <a:gradFill>
              <a:gsLst>
                <a:gs pos="0">
                  <a:schemeClr val="tx1"/>
                </a:gs>
                <a:gs pos="100000">
                  <a:schemeClr val="bg1">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latin typeface="Helvetica"/>
                <a:ea typeface="微软雅黑 Light" panose="020B0502040204020203" pitchFamily="34" charset="-122"/>
              </a:endParaRPr>
            </a:p>
          </p:txBody>
        </p:sp>
      </p:grpSp>
      <p:sp>
        <p:nvSpPr>
          <p:cNvPr id="19" name="圆: 空心 18"/>
          <p:cNvSpPr/>
          <p:nvPr/>
        </p:nvSpPr>
        <p:spPr>
          <a:xfrm>
            <a:off x="10010823" y="5697715"/>
            <a:ext cx="2014488" cy="2014488"/>
          </a:xfrm>
          <a:prstGeom prst="donut">
            <a:avLst>
              <a:gd name="adj" fmla="val 13030"/>
            </a:avLst>
          </a:prstGeom>
          <a:solidFill>
            <a:schemeClr val="bg1">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0" name="椭圆 19"/>
          <p:cNvSpPr/>
          <p:nvPr/>
        </p:nvSpPr>
        <p:spPr>
          <a:xfrm>
            <a:off x="-387845" y="-462580"/>
            <a:ext cx="1338936" cy="1338936"/>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2" name="椭圆 21"/>
          <p:cNvSpPr/>
          <p:nvPr/>
        </p:nvSpPr>
        <p:spPr>
          <a:xfrm>
            <a:off x="522350" y="5991816"/>
            <a:ext cx="276101" cy="276101"/>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3" name="椭圆 22"/>
          <p:cNvSpPr/>
          <p:nvPr/>
        </p:nvSpPr>
        <p:spPr>
          <a:xfrm>
            <a:off x="7601442" y="5688174"/>
            <a:ext cx="701306" cy="701306"/>
          </a:xfrm>
          <a:prstGeom prst="ellipse">
            <a:avLst/>
          </a:prstGeom>
          <a:solidFill>
            <a:schemeClr val="bg1">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4" name="椭圆 23"/>
          <p:cNvSpPr/>
          <p:nvPr/>
        </p:nvSpPr>
        <p:spPr>
          <a:xfrm>
            <a:off x="2337874" y="5779213"/>
            <a:ext cx="701306" cy="701306"/>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8" name="椭圆 27"/>
          <p:cNvSpPr/>
          <p:nvPr/>
        </p:nvSpPr>
        <p:spPr>
          <a:xfrm>
            <a:off x="1993244" y="5371738"/>
            <a:ext cx="403569" cy="403569"/>
          </a:xfrm>
          <a:prstGeom prst="ellipse">
            <a:avLst/>
          </a:prstGeom>
          <a:solidFill>
            <a:schemeClr val="bg1">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9" name="圆: 空心 28"/>
          <p:cNvSpPr/>
          <p:nvPr/>
        </p:nvSpPr>
        <p:spPr>
          <a:xfrm>
            <a:off x="3866133" y="555868"/>
            <a:ext cx="1150533" cy="1150533"/>
          </a:xfrm>
          <a:prstGeom prst="donut">
            <a:avLst>
              <a:gd name="adj" fmla="val 13030"/>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 name="矩形 1"/>
          <p:cNvSpPr/>
          <p:nvPr/>
        </p:nvSpPr>
        <p:spPr>
          <a:xfrm>
            <a:off x="654337" y="1979700"/>
            <a:ext cx="4504517" cy="1630045"/>
          </a:xfrm>
          <a:prstGeom prst="rect">
            <a:avLst/>
          </a:prstGeom>
        </p:spPr>
        <p:txBody>
          <a:bodyPr wrap="square">
            <a:spAutoFit/>
          </a:bodyPr>
          <a:lstStyle/>
          <a:p>
            <a:r>
              <a:rPr lang="en-US" altLang="zh-CN" sz="10000">
                <a:solidFill>
                  <a:schemeClr val="accent2"/>
                </a:solidFill>
                <a:latin typeface="Impact" panose="020B0806030902050204" pitchFamily="34" charset="0"/>
              </a:rPr>
              <a:t>THE END !</a:t>
            </a:r>
            <a:endParaRPr lang="zh-CN" altLang="en-US" sz="10000">
              <a:solidFill>
                <a:schemeClr val="accent2"/>
              </a:solidFill>
              <a:latin typeface="Impact" panose="020B0806030902050204" pitchFamily="34" charset="0"/>
            </a:endParaRPr>
          </a:p>
        </p:txBody>
      </p:sp>
    </p:spTree>
  </p:cSld>
  <p:clrMapOvr>
    <a:masterClrMapping/>
  </p:clrMapOvr>
  <p:transition spd="slow" advTm="604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childTnLst>
                                </p:cTn>
                              </p:par>
                              <p:par>
                                <p:cTn id="19" presetID="53" presetClass="entr" presetSubtype="16" fill="hold" grpId="0" nodeType="withEffect">
                                  <p:stCondLst>
                                    <p:cond delay="10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par>
                                <p:cTn id="24" presetID="53" presetClass="entr" presetSubtype="16" fill="hold" grpId="0" nodeType="withEffect">
                                  <p:stCondLst>
                                    <p:cond delay="20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par>
                                <p:cTn id="29" presetID="53" presetClass="entr" presetSubtype="16" fill="hold" grpId="0" nodeType="withEffect">
                                  <p:stCondLst>
                                    <p:cond delay="10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par>
                                <p:cTn id="39" presetID="53" presetClass="entr" presetSubtype="16" fill="hold" grpId="0" nodeType="withEffect">
                                  <p:stCondLst>
                                    <p:cond delay="300"/>
                                  </p:stCondLst>
                                  <p:childTnLst>
                                    <p:set>
                                      <p:cBhvr>
                                        <p:cTn id="40" dur="1" fill="hold">
                                          <p:stCondLst>
                                            <p:cond delay="0"/>
                                          </p:stCondLst>
                                        </p:cTn>
                                        <p:tgtEl>
                                          <p:spTgt spid="28"/>
                                        </p:tgtEl>
                                        <p:attrNameLst>
                                          <p:attrName>style.visibility</p:attrName>
                                        </p:attrNameLst>
                                      </p:cBhvr>
                                      <p:to>
                                        <p:strVal val="visible"/>
                                      </p:to>
                                    </p:set>
                                    <p:anim calcmode="lin" valueType="num">
                                      <p:cBhvr>
                                        <p:cTn id="41" dur="500" fill="hold"/>
                                        <p:tgtEl>
                                          <p:spTgt spid="28"/>
                                        </p:tgtEl>
                                        <p:attrNameLst>
                                          <p:attrName>ppt_w</p:attrName>
                                        </p:attrNameLst>
                                      </p:cBhvr>
                                      <p:tavLst>
                                        <p:tav tm="0">
                                          <p:val>
                                            <p:fltVal val="0"/>
                                          </p:val>
                                        </p:tav>
                                        <p:tav tm="100000">
                                          <p:val>
                                            <p:strVal val="#ppt_w"/>
                                          </p:val>
                                        </p:tav>
                                      </p:tavLst>
                                    </p:anim>
                                    <p:anim calcmode="lin" valueType="num">
                                      <p:cBhvr>
                                        <p:cTn id="42" dur="500" fill="hold"/>
                                        <p:tgtEl>
                                          <p:spTgt spid="28"/>
                                        </p:tgtEl>
                                        <p:attrNameLst>
                                          <p:attrName>ppt_h</p:attrName>
                                        </p:attrNameLst>
                                      </p:cBhvr>
                                      <p:tavLst>
                                        <p:tav tm="0">
                                          <p:val>
                                            <p:fltVal val="0"/>
                                          </p:val>
                                        </p:tav>
                                        <p:tav tm="100000">
                                          <p:val>
                                            <p:strVal val="#ppt_h"/>
                                          </p:val>
                                        </p:tav>
                                      </p:tavLst>
                                    </p:anim>
                                    <p:animEffect transition="in" filter="fade">
                                      <p:cBhvr>
                                        <p:cTn id="43" dur="500"/>
                                        <p:tgtEl>
                                          <p:spTgt spid="2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p:cTn id="46" dur="500" fill="hold"/>
                                        <p:tgtEl>
                                          <p:spTgt spid="29"/>
                                        </p:tgtEl>
                                        <p:attrNameLst>
                                          <p:attrName>ppt_w</p:attrName>
                                        </p:attrNameLst>
                                      </p:cBhvr>
                                      <p:tavLst>
                                        <p:tav tm="0">
                                          <p:val>
                                            <p:fltVal val="0"/>
                                          </p:val>
                                        </p:tav>
                                        <p:tav tm="100000">
                                          <p:val>
                                            <p:strVal val="#ppt_w"/>
                                          </p:val>
                                        </p:tav>
                                      </p:tavLst>
                                    </p:anim>
                                    <p:anim calcmode="lin" valueType="num">
                                      <p:cBhvr>
                                        <p:cTn id="47" dur="500" fill="hold"/>
                                        <p:tgtEl>
                                          <p:spTgt spid="29"/>
                                        </p:tgtEl>
                                        <p:attrNameLst>
                                          <p:attrName>ppt_h</p:attrName>
                                        </p:attrNameLst>
                                      </p:cBhvr>
                                      <p:tavLst>
                                        <p:tav tm="0">
                                          <p:val>
                                            <p:fltVal val="0"/>
                                          </p:val>
                                        </p:tav>
                                        <p:tav tm="100000">
                                          <p:val>
                                            <p:strVal val="#ppt_h"/>
                                          </p:val>
                                        </p:tav>
                                      </p:tavLst>
                                    </p:anim>
                                    <p:animEffect transition="in" filter="fade">
                                      <p:cBhvr>
                                        <p:cTn id="4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P spid="23" grpId="0" animBg="1"/>
      <p:bldP spid="24" grpId="0" animBg="1"/>
      <p:bldP spid="28" grpId="0" animBg="1"/>
      <p:bldP spid="29"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65733" y="1833802"/>
            <a:ext cx="4727720" cy="3579487"/>
          </a:xfrm>
          <a:prstGeom prst="rect">
            <a:avLst/>
          </a:prstGeom>
        </p:spPr>
      </p:pic>
      <p:grpSp>
        <p:nvGrpSpPr>
          <p:cNvPr id="6" name="组合 5"/>
          <p:cNvGrpSpPr/>
          <p:nvPr/>
        </p:nvGrpSpPr>
        <p:grpSpPr>
          <a:xfrm>
            <a:off x="3935964" y="827036"/>
            <a:ext cx="1982284" cy="584775"/>
            <a:chOff x="4294584" y="1053509"/>
            <a:chExt cx="1982284" cy="584775"/>
          </a:xfrm>
        </p:grpSpPr>
        <p:sp>
          <p:nvSpPr>
            <p:cNvPr id="22" name="文本框 21"/>
            <p:cNvSpPr txBox="1"/>
            <p:nvPr/>
          </p:nvSpPr>
          <p:spPr>
            <a:xfrm>
              <a:off x="4294584" y="1053509"/>
              <a:ext cx="1005403" cy="584775"/>
            </a:xfrm>
            <a:prstGeom prst="rect">
              <a:avLst/>
            </a:prstGeom>
            <a:noFill/>
          </p:spPr>
          <p:txBody>
            <a:bodyPr wrap="none" rtlCol="0">
              <a:spAutoFit/>
            </a:bodyPr>
            <a:lstStyle/>
            <a:p>
              <a:r>
                <a:rPr lang="zh-CN" altLang="en-US" sz="3200" b="1">
                  <a:latin typeface="微软雅黑 Light" panose="020B0502040204020203" pitchFamily="34" charset="-122"/>
                  <a:ea typeface="微软雅黑 Light" panose="020B0502040204020203" pitchFamily="34" charset="-122"/>
                  <a:sym typeface="微软雅黑 Light" panose="020B0502040204020203" pitchFamily="34" charset="-122"/>
                </a:rPr>
                <a:t>目录</a:t>
              </a:r>
            </a:p>
          </p:txBody>
        </p:sp>
        <p:sp>
          <p:nvSpPr>
            <p:cNvPr id="23" name="文本框 22"/>
            <p:cNvSpPr txBox="1"/>
            <p:nvPr/>
          </p:nvSpPr>
          <p:spPr>
            <a:xfrm>
              <a:off x="5160857" y="1247406"/>
              <a:ext cx="1116011" cy="369332"/>
            </a:xfrm>
            <a:prstGeom prst="rect">
              <a:avLst/>
            </a:prstGeom>
            <a:noFill/>
          </p:spPr>
          <p:txBody>
            <a:bodyPr wrap="none" rtlCol="0">
              <a:spAutoFit/>
            </a:bodyPr>
            <a:lstStyle/>
            <a:p>
              <a:r>
                <a:rPr lang="en-US" altLang="zh-CN"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Contents</a:t>
              </a:r>
              <a:endParaRPr lang="zh-CN" altLang="en-US"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sp>
        <p:nvSpPr>
          <p:cNvPr id="24" name="箭头: 五边形 23"/>
          <p:cNvSpPr/>
          <p:nvPr/>
        </p:nvSpPr>
        <p:spPr bwMode="auto">
          <a:xfrm>
            <a:off x="4993620" y="2304418"/>
            <a:ext cx="6363076" cy="707107"/>
          </a:xfrm>
          <a:prstGeom prst="homePlate">
            <a:avLst/>
          </a:prstGeom>
          <a:solidFill>
            <a:srgbClr val="FFFFFF"/>
          </a:solidFill>
          <a:ln w="9525" cap="flat">
            <a:solidFill>
              <a:schemeClr val="accent1">
                <a:lumMod val="40000"/>
                <a:lumOff val="60000"/>
              </a:schemeClr>
            </a:solidFill>
            <a:prstDash val="solid"/>
            <a:miter lim="800000"/>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 name="椭圆 24"/>
          <p:cNvSpPr/>
          <p:nvPr/>
        </p:nvSpPr>
        <p:spPr bwMode="auto">
          <a:xfrm>
            <a:off x="5111421" y="2380472"/>
            <a:ext cx="554797" cy="554797"/>
          </a:xfrm>
          <a:prstGeom prst="ellipse">
            <a:avLst/>
          </a:prstGeom>
          <a:gradFill>
            <a:gsLst>
              <a:gs pos="61000">
                <a:schemeClr val="tx1"/>
              </a:gs>
              <a:gs pos="0">
                <a:srgbClr val="0082B0"/>
              </a:gs>
              <a:gs pos="100000">
                <a:srgbClr val="005674"/>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lstStyle/>
          <a:p>
            <a:pPr algn="ctr"/>
            <a:r>
              <a:rPr lang="en-US" altLang="zh-CN" sz="24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rPr>
              <a:t>1</a:t>
            </a:r>
            <a:endParaRPr lang="zh-CN" altLang="en-US" sz="24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 name="TextBox 47"/>
          <p:cNvSpPr txBox="1"/>
          <p:nvPr/>
        </p:nvSpPr>
        <p:spPr>
          <a:xfrm>
            <a:off x="5737592" y="2362908"/>
            <a:ext cx="4378372" cy="590931"/>
          </a:xfrm>
          <a:prstGeom prst="rect">
            <a:avLst/>
          </a:prstGeom>
          <a:noFill/>
        </p:spPr>
        <p:txBody>
          <a:bodyPr wrap="square" rtlCol="0">
            <a:spAutoFit/>
          </a:bodyPr>
          <a:lstStyle>
            <a:defPPr>
              <a:defRPr lang="zh-CN"/>
            </a:defPPr>
            <a:lvl1pPr>
              <a:lnSpc>
                <a:spcPct val="90000"/>
              </a:lnSpc>
              <a:defRPr sz="3200" b="1">
                <a:solidFill>
                  <a:schemeClr val="accent1"/>
                </a:solidFill>
                <a:latin typeface="微软雅黑" panose="020B0503020204020204" pitchFamily="34" charset="-122"/>
                <a:ea typeface="微软雅黑" panose="020B0503020204020204" pitchFamily="34" charset="-122"/>
              </a:defRPr>
            </a:lvl1pPr>
          </a:lstStyle>
          <a:p>
            <a:r>
              <a:rPr lang="en-US" altLang="zh-CN" sz="3600" b="0">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3600" b="0">
                <a:latin typeface="微软雅黑 Light" panose="020B0502040204020203" pitchFamily="34" charset="-122"/>
                <a:ea typeface="微软雅黑 Light" panose="020B0502040204020203" pitchFamily="34" charset="-122"/>
                <a:sym typeface="微软雅黑 Light" panose="020B0502040204020203" pitchFamily="34" charset="-122"/>
              </a:rPr>
              <a:t>起源及其作用</a:t>
            </a:r>
          </a:p>
        </p:txBody>
      </p:sp>
      <p:sp>
        <p:nvSpPr>
          <p:cNvPr id="27" name="箭头: 五边形 26"/>
          <p:cNvSpPr/>
          <p:nvPr/>
        </p:nvSpPr>
        <p:spPr bwMode="auto">
          <a:xfrm>
            <a:off x="4993620" y="3269588"/>
            <a:ext cx="6363076" cy="707107"/>
          </a:xfrm>
          <a:prstGeom prst="homePlate">
            <a:avLst/>
          </a:prstGeom>
          <a:solidFill>
            <a:srgbClr val="FFFFFF"/>
          </a:solidFill>
          <a:ln w="9525" cap="flat">
            <a:solidFill>
              <a:schemeClr val="accent1">
                <a:lumMod val="40000"/>
                <a:lumOff val="60000"/>
              </a:schemeClr>
            </a:solidFill>
            <a:prstDash val="solid"/>
            <a:miter lim="800000"/>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 name="椭圆 27"/>
          <p:cNvSpPr/>
          <p:nvPr/>
        </p:nvSpPr>
        <p:spPr bwMode="auto">
          <a:xfrm>
            <a:off x="5111421" y="3356437"/>
            <a:ext cx="554797" cy="554797"/>
          </a:xfrm>
          <a:prstGeom prst="ellipse">
            <a:avLst/>
          </a:prstGeom>
          <a:gradFill>
            <a:gsLst>
              <a:gs pos="60000">
                <a:schemeClr val="bg1"/>
              </a:gs>
              <a:gs pos="0">
                <a:srgbClr val="57D2E7"/>
              </a:gs>
              <a:gs pos="100000">
                <a:srgbClr val="1BA8BF"/>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24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rPr>
              <a:t>2</a:t>
            </a:r>
            <a:endParaRPr lang="zh-CN" altLang="en-US" sz="24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 name="TextBox 47"/>
          <p:cNvSpPr txBox="1"/>
          <p:nvPr/>
        </p:nvSpPr>
        <p:spPr>
          <a:xfrm>
            <a:off x="5733147" y="3356653"/>
            <a:ext cx="4378372" cy="590931"/>
          </a:xfrm>
          <a:prstGeom prst="rect">
            <a:avLst/>
          </a:prstGeom>
          <a:noFill/>
        </p:spPr>
        <p:txBody>
          <a:bodyPr wrap="square" rtlCol="0">
            <a:spAutoFit/>
          </a:bodyPr>
          <a:lstStyle>
            <a:defPPr>
              <a:defRPr lang="zh-CN"/>
            </a:defPPr>
            <a:lvl1pPr>
              <a:lnSpc>
                <a:spcPct val="90000"/>
              </a:lnSpc>
              <a:defRPr sz="3200" b="1">
                <a:solidFill>
                  <a:schemeClr val="accent1"/>
                </a:solidFill>
                <a:latin typeface="微软雅黑" panose="020B0503020204020204" pitchFamily="34" charset="-122"/>
                <a:ea typeface="微软雅黑" panose="020B0503020204020204" pitchFamily="34" charset="-122"/>
              </a:defRPr>
            </a:lvl1pPr>
          </a:lstStyle>
          <a:p>
            <a:r>
              <a:rPr lang="en-US" altLang="zh-CN" sz="3600" b="0">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3600" b="0">
                <a:latin typeface="微软雅黑 Light" panose="020B0502040204020203" pitchFamily="34" charset="-122"/>
                <a:ea typeface="微软雅黑 Light" panose="020B0502040204020203" pitchFamily="34" charset="-122"/>
                <a:sym typeface="微软雅黑 Light" panose="020B0502040204020203" pitchFamily="34" charset="-122"/>
              </a:rPr>
              <a:t>管理基础知识</a:t>
            </a:r>
          </a:p>
        </p:txBody>
      </p:sp>
      <p:sp>
        <p:nvSpPr>
          <p:cNvPr id="2" name="箭头: 五边形 29"/>
          <p:cNvSpPr/>
          <p:nvPr/>
        </p:nvSpPr>
        <p:spPr bwMode="auto">
          <a:xfrm>
            <a:off x="4993620" y="4234758"/>
            <a:ext cx="6363076" cy="707107"/>
          </a:xfrm>
          <a:prstGeom prst="homePlate">
            <a:avLst/>
          </a:prstGeom>
          <a:solidFill>
            <a:srgbClr val="FFFFFF"/>
          </a:solidFill>
          <a:ln w="9525" cap="flat">
            <a:solidFill>
              <a:schemeClr val="accent1">
                <a:lumMod val="40000"/>
                <a:lumOff val="60000"/>
              </a:schemeClr>
            </a:solidFill>
            <a:prstDash val="solid"/>
            <a:miter lim="800000"/>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47"/>
          <p:cNvSpPr txBox="1"/>
          <p:nvPr/>
        </p:nvSpPr>
        <p:spPr>
          <a:xfrm>
            <a:off x="5737592" y="4314838"/>
            <a:ext cx="4378372" cy="589280"/>
          </a:xfrm>
          <a:prstGeom prst="rect">
            <a:avLst/>
          </a:prstGeom>
          <a:noFill/>
        </p:spPr>
        <p:txBody>
          <a:bodyPr wrap="square" rtlCol="0">
            <a:spAutoFit/>
          </a:bodyPr>
          <a:lstStyle>
            <a:defPPr>
              <a:defRPr lang="zh-CN"/>
            </a:defPPr>
            <a:lvl1pPr>
              <a:lnSpc>
                <a:spcPct val="90000"/>
              </a:lnSpc>
              <a:defRPr sz="3200" b="1">
                <a:solidFill>
                  <a:schemeClr val="accent1"/>
                </a:solidFill>
                <a:latin typeface="微软雅黑" panose="020B0503020204020204" pitchFamily="34" charset="-122"/>
                <a:ea typeface="微软雅黑" panose="020B0503020204020204" pitchFamily="34" charset="-122"/>
              </a:defRPr>
            </a:lvl1pPr>
          </a:lstStyle>
          <a:p>
            <a:r>
              <a:rPr lang="en-US" altLang="zh-CN" sz="3600" b="0">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3600" b="0">
                <a:latin typeface="微软雅黑 Light" panose="020B0502040204020203" pitchFamily="34" charset="-122"/>
                <a:ea typeface="微软雅黑 Light" panose="020B0502040204020203" pitchFamily="34" charset="-122"/>
                <a:sym typeface="微软雅黑 Light" panose="020B0502040204020203" pitchFamily="34" charset="-122"/>
              </a:rPr>
              <a:t>推进的方法</a:t>
            </a:r>
          </a:p>
        </p:txBody>
      </p:sp>
      <p:sp>
        <p:nvSpPr>
          <p:cNvPr id="5" name="椭圆 4"/>
          <p:cNvSpPr/>
          <p:nvPr/>
        </p:nvSpPr>
        <p:spPr bwMode="auto">
          <a:xfrm>
            <a:off x="5111421" y="4308272"/>
            <a:ext cx="554797" cy="554797"/>
          </a:xfrm>
          <a:prstGeom prst="ellipse">
            <a:avLst/>
          </a:prstGeom>
          <a:gradFill>
            <a:gsLst>
              <a:gs pos="57000">
                <a:schemeClr val="tx2"/>
              </a:gs>
              <a:gs pos="0">
                <a:srgbClr val="FFCB6D"/>
              </a:gs>
              <a:gs pos="100000">
                <a:srgbClr val="FAA100"/>
              </a:gs>
            </a:gsLst>
            <a:lin ang="5400000" scaled="1"/>
          </a:gradFill>
          <a:ln w="19050"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24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rPr>
              <a:t>3</a:t>
            </a:r>
            <a:endParaRPr lang="zh-CN" altLang="en-US" sz="24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Tree>
  </p:cSld>
  <p:clrMapOvr>
    <a:masterClrMapping/>
  </p:clrMapOvr>
  <p:transition spd="slow" advTm="6430">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90"/>
                                              </p:val>
                                            </p:tav>
                                            <p:tav tm="100000">
                                              <p:val>
                                                <p:fltVal val="0"/>
                                              </p:val>
                                            </p:tav>
                                          </p:tavLst>
                                        </p:anim>
                                        <p:animEffect transition="in" filter="fade">
                                          <p:cBhvr>
                                            <p:cTn id="15" dur="500"/>
                                            <p:tgtEl>
                                              <p:spTgt spid="6"/>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10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1+#ppt_w/2"/>
                                              </p:val>
                                            </p:tav>
                                            <p:tav tm="100000">
                                              <p:val>
                                                <p:strVal val="#ppt_x"/>
                                              </p:val>
                                            </p:tav>
                                          </p:tavLst>
                                        </p:anim>
                                        <p:anim calcmode="lin" valueType="num">
                                          <p:cBhvr additive="base">
                                            <p:cTn id="24" dur="500" fill="hold"/>
                                            <p:tgtEl>
                                              <p:spTgt spid="27"/>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300" fill="hold"/>
                                            <p:tgtEl>
                                              <p:spTgt spid="25"/>
                                            </p:tgtEl>
                                            <p:attrNameLst>
                                              <p:attrName>ppt_w</p:attrName>
                                            </p:attrNameLst>
                                          </p:cBhvr>
                                          <p:tavLst>
                                            <p:tav tm="0">
                                              <p:val>
                                                <p:fltVal val="0"/>
                                              </p:val>
                                            </p:tav>
                                            <p:tav tm="100000">
                                              <p:val>
                                                <p:strVal val="#ppt_w"/>
                                              </p:val>
                                            </p:tav>
                                          </p:tavLst>
                                        </p:anim>
                                        <p:anim calcmode="lin" valueType="num">
                                          <p:cBhvr>
                                            <p:cTn id="29" dur="300" fill="hold"/>
                                            <p:tgtEl>
                                              <p:spTgt spid="25"/>
                                            </p:tgtEl>
                                            <p:attrNameLst>
                                              <p:attrName>ppt_h</p:attrName>
                                            </p:attrNameLst>
                                          </p:cBhvr>
                                          <p:tavLst>
                                            <p:tav tm="0">
                                              <p:val>
                                                <p:fltVal val="0"/>
                                              </p:val>
                                            </p:tav>
                                            <p:tav tm="100000">
                                              <p:val>
                                                <p:strVal val="#ppt_h"/>
                                              </p:val>
                                            </p:tav>
                                          </p:tavLst>
                                        </p:anim>
                                        <p:animEffect transition="in" filter="fade">
                                          <p:cBhvr>
                                            <p:cTn id="30" dur="300"/>
                                            <p:tgtEl>
                                              <p:spTgt spid="25"/>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300" fill="hold"/>
                                            <p:tgtEl>
                                              <p:spTgt spid="28"/>
                                            </p:tgtEl>
                                            <p:attrNameLst>
                                              <p:attrName>ppt_w</p:attrName>
                                            </p:attrNameLst>
                                          </p:cBhvr>
                                          <p:tavLst>
                                            <p:tav tm="0">
                                              <p:val>
                                                <p:fltVal val="0"/>
                                              </p:val>
                                            </p:tav>
                                            <p:tav tm="100000">
                                              <p:val>
                                                <p:strVal val="#ppt_w"/>
                                              </p:val>
                                            </p:tav>
                                          </p:tavLst>
                                        </p:anim>
                                        <p:anim calcmode="lin" valueType="num">
                                          <p:cBhvr>
                                            <p:cTn id="39" dur="300" fill="hold"/>
                                            <p:tgtEl>
                                              <p:spTgt spid="28"/>
                                            </p:tgtEl>
                                            <p:attrNameLst>
                                              <p:attrName>ppt_h</p:attrName>
                                            </p:attrNameLst>
                                          </p:cBhvr>
                                          <p:tavLst>
                                            <p:tav tm="0">
                                              <p:val>
                                                <p:fltVal val="0"/>
                                              </p:val>
                                            </p:tav>
                                            <p:tav tm="100000">
                                              <p:val>
                                                <p:strVal val="#ppt_h"/>
                                              </p:val>
                                            </p:tav>
                                          </p:tavLst>
                                        </p:anim>
                                        <p:animEffect transition="in" filter="fade">
                                          <p:cBhvr>
                                            <p:cTn id="40" dur="300"/>
                                            <p:tgtEl>
                                              <p:spTgt spid="28"/>
                                            </p:tgtEl>
                                          </p:cBhvr>
                                        </p:animEffect>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6" grpId="0"/>
          <p:bldP spid="27" grpId="0" bldLvl="0" animBg="1"/>
          <p:bldP spid="28" grpId="0" bldLvl="0" animBg="1"/>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 calcmode="lin" valueType="num">
                                          <p:cBhvr>
                                            <p:cTn id="14" dur="500" fill="hold"/>
                                            <p:tgtEl>
                                              <p:spTgt spid="6"/>
                                            </p:tgtEl>
                                            <p:attrNameLst>
                                              <p:attrName>style.rotation</p:attrName>
                                            </p:attrNameLst>
                                          </p:cBhvr>
                                          <p:tavLst>
                                            <p:tav tm="0">
                                              <p:val>
                                                <p:fltVal val="90"/>
                                              </p:val>
                                            </p:tav>
                                            <p:tav tm="100000">
                                              <p:val>
                                                <p:fltVal val="0"/>
                                              </p:val>
                                            </p:tav>
                                          </p:tavLst>
                                        </p:anim>
                                        <p:animEffect transition="in" filter="fade">
                                          <p:cBhvr>
                                            <p:cTn id="15" dur="500"/>
                                            <p:tgtEl>
                                              <p:spTgt spid="6"/>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10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1+#ppt_w/2"/>
                                              </p:val>
                                            </p:tav>
                                            <p:tav tm="100000">
                                              <p:val>
                                                <p:strVal val="#ppt_x"/>
                                              </p:val>
                                            </p:tav>
                                          </p:tavLst>
                                        </p:anim>
                                        <p:anim calcmode="lin" valueType="num">
                                          <p:cBhvr additive="base">
                                            <p:cTn id="24" dur="500" fill="hold"/>
                                            <p:tgtEl>
                                              <p:spTgt spid="27"/>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300" fill="hold"/>
                                            <p:tgtEl>
                                              <p:spTgt spid="25"/>
                                            </p:tgtEl>
                                            <p:attrNameLst>
                                              <p:attrName>ppt_w</p:attrName>
                                            </p:attrNameLst>
                                          </p:cBhvr>
                                          <p:tavLst>
                                            <p:tav tm="0">
                                              <p:val>
                                                <p:fltVal val="0"/>
                                              </p:val>
                                            </p:tav>
                                            <p:tav tm="100000">
                                              <p:val>
                                                <p:strVal val="#ppt_w"/>
                                              </p:val>
                                            </p:tav>
                                          </p:tavLst>
                                        </p:anim>
                                        <p:anim calcmode="lin" valueType="num">
                                          <p:cBhvr>
                                            <p:cTn id="29" dur="300" fill="hold"/>
                                            <p:tgtEl>
                                              <p:spTgt spid="25"/>
                                            </p:tgtEl>
                                            <p:attrNameLst>
                                              <p:attrName>ppt_h</p:attrName>
                                            </p:attrNameLst>
                                          </p:cBhvr>
                                          <p:tavLst>
                                            <p:tav tm="0">
                                              <p:val>
                                                <p:fltVal val="0"/>
                                              </p:val>
                                            </p:tav>
                                            <p:tav tm="100000">
                                              <p:val>
                                                <p:strVal val="#ppt_h"/>
                                              </p:val>
                                            </p:tav>
                                          </p:tavLst>
                                        </p:anim>
                                        <p:animEffect transition="in" filter="fade">
                                          <p:cBhvr>
                                            <p:cTn id="30" dur="300"/>
                                            <p:tgtEl>
                                              <p:spTgt spid="25"/>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par>
                              <p:cTn id="35" fill="hold">
                                <p:stCondLst>
                                  <p:cond delay="2500"/>
                                </p:stCondLst>
                                <p:childTnLst>
                                  <p:par>
                                    <p:cTn id="36" presetID="53" presetClass="entr" presetSubtype="16"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300" fill="hold"/>
                                            <p:tgtEl>
                                              <p:spTgt spid="28"/>
                                            </p:tgtEl>
                                            <p:attrNameLst>
                                              <p:attrName>ppt_w</p:attrName>
                                            </p:attrNameLst>
                                          </p:cBhvr>
                                          <p:tavLst>
                                            <p:tav tm="0">
                                              <p:val>
                                                <p:fltVal val="0"/>
                                              </p:val>
                                            </p:tav>
                                            <p:tav tm="100000">
                                              <p:val>
                                                <p:strVal val="#ppt_w"/>
                                              </p:val>
                                            </p:tav>
                                          </p:tavLst>
                                        </p:anim>
                                        <p:anim calcmode="lin" valueType="num">
                                          <p:cBhvr>
                                            <p:cTn id="39" dur="300" fill="hold"/>
                                            <p:tgtEl>
                                              <p:spTgt spid="28"/>
                                            </p:tgtEl>
                                            <p:attrNameLst>
                                              <p:attrName>ppt_h</p:attrName>
                                            </p:attrNameLst>
                                          </p:cBhvr>
                                          <p:tavLst>
                                            <p:tav tm="0">
                                              <p:val>
                                                <p:fltVal val="0"/>
                                              </p:val>
                                            </p:tav>
                                            <p:tav tm="100000">
                                              <p:val>
                                                <p:strVal val="#ppt_h"/>
                                              </p:val>
                                            </p:tav>
                                          </p:tavLst>
                                        </p:anim>
                                        <p:animEffect transition="in" filter="fade">
                                          <p:cBhvr>
                                            <p:cTn id="40" dur="300"/>
                                            <p:tgtEl>
                                              <p:spTgt spid="28"/>
                                            </p:tgtEl>
                                          </p:cBhvr>
                                        </p:animEffect>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left)">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6" grpId="0"/>
          <p:bldP spid="27" grpId="0" bldLvl="0" animBg="1"/>
          <p:bldP spid="28" grpId="0" bldLvl="0" animBg="1"/>
          <p:bldP spid="2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95000"/>
          </a:schemeClr>
        </a:solidFill>
        <a:effectLst/>
      </p:bgPr>
    </p:bg>
    <p:spTree>
      <p:nvGrpSpPr>
        <p:cNvPr id="1" name=""/>
        <p:cNvGrpSpPr/>
        <p:nvPr/>
      </p:nvGrpSpPr>
      <p:grpSpPr>
        <a:xfrm>
          <a:off x="0" y="0"/>
          <a:ext cx="0" cy="0"/>
          <a:chOff x="0" y="0"/>
          <a:chExt cx="0" cy="0"/>
        </a:xfrm>
      </p:grpSpPr>
      <p:sp>
        <p:nvSpPr>
          <p:cNvPr id="2" name="矩形 1"/>
          <p:cNvSpPr/>
          <p:nvPr/>
        </p:nvSpPr>
        <p:spPr bwMode="auto">
          <a:xfrm>
            <a:off x="4762" y="785635"/>
            <a:ext cx="12192001" cy="3153762"/>
          </a:xfrm>
          <a:prstGeom prst="rect">
            <a:avLst/>
          </a:prstGeom>
          <a:solidFill>
            <a:srgbClr val="1490B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28" name="图片 2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52015" y="1056608"/>
            <a:ext cx="3449637" cy="2611815"/>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938631" y="1114060"/>
            <a:ext cx="3449637" cy="2611815"/>
          </a:xfrm>
          <a:prstGeom prst="rect">
            <a:avLst/>
          </a:prstGeom>
        </p:spPr>
      </p:pic>
      <p:sp>
        <p:nvSpPr>
          <p:cNvPr id="26" name="矩形 25"/>
          <p:cNvSpPr/>
          <p:nvPr/>
        </p:nvSpPr>
        <p:spPr bwMode="auto">
          <a:xfrm>
            <a:off x="-22299" y="774015"/>
            <a:ext cx="12200531" cy="3151763"/>
          </a:xfrm>
          <a:prstGeom prst="rect">
            <a:avLst/>
          </a:prstGeom>
          <a:gradFill>
            <a:gsLst>
              <a:gs pos="0">
                <a:schemeClr val="tx1"/>
              </a:gs>
              <a:gs pos="100000">
                <a:schemeClr val="bg1">
                  <a:alpha val="6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zh-CN" altLang="en-US">
              <a:solidFill>
                <a:prstClr val="white"/>
              </a:solidFill>
              <a:latin typeface="Helvetica"/>
              <a:ea typeface="微软雅黑 Light" panose="020B0502040204020203" pitchFamily="34" charset="-122"/>
            </a:endParaRPr>
          </a:p>
        </p:txBody>
      </p:sp>
      <p:grpSp>
        <p:nvGrpSpPr>
          <p:cNvPr id="8" name="组合 7"/>
          <p:cNvGrpSpPr/>
          <p:nvPr/>
        </p:nvGrpSpPr>
        <p:grpSpPr>
          <a:xfrm>
            <a:off x="4373562" y="561521"/>
            <a:ext cx="3449638" cy="3677930"/>
            <a:chOff x="1181100" y="561521"/>
            <a:chExt cx="3449638" cy="3677930"/>
          </a:xfrm>
        </p:grpSpPr>
        <p:sp>
          <p:nvSpPr>
            <p:cNvPr id="46" name="Rectangle 37"/>
            <p:cNvSpPr>
              <a:spLocks noChangeArrowheads="1"/>
            </p:cNvSpPr>
            <p:nvPr/>
          </p:nvSpPr>
          <p:spPr bwMode="auto">
            <a:xfrm>
              <a:off x="1181100" y="783026"/>
              <a:ext cx="3449638" cy="3175000"/>
            </a:xfrm>
            <a:prstGeom prst="rect">
              <a:avLst/>
            </a:prstGeom>
            <a:gradFill>
              <a:gsLst>
                <a:gs pos="70000">
                  <a:schemeClr val="bg2"/>
                </a:gs>
                <a:gs pos="0">
                  <a:srgbClr val="FEA67E"/>
                </a:gs>
                <a:gs pos="100000">
                  <a:srgbClr val="FD6F2F"/>
                </a:gs>
              </a:gsLst>
              <a:lin ang="5400000" scaled="1"/>
            </a:gradFill>
            <a:ln w="2857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no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endParaRPr lang="id-ID"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7" name="矩形 46"/>
            <p:cNvSpPr>
              <a:spLocks noChangeArrowheads="1"/>
            </p:cNvSpPr>
            <p:nvPr/>
          </p:nvSpPr>
          <p:spPr bwMode="auto">
            <a:xfrm>
              <a:off x="1850703" y="561521"/>
              <a:ext cx="2420937" cy="367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eaLnBrk="0" hangingPunct="0">
                <a:defRPr>
                  <a:solidFill>
                    <a:schemeClr val="tx1"/>
                  </a:solidFill>
                  <a:latin typeface="Calibri" panose="020F0502020204030204" pitchFamily="34" charset="0"/>
                  <a:ea typeface="宋体" panose="02010600030101010101" pitchFamily="2" charset="-122"/>
                </a:defRPr>
              </a:lvl1pPr>
              <a:lvl2pPr marL="742950" indent="-285750" defTabSz="1216025" eaLnBrk="0" hangingPunct="0">
                <a:defRPr>
                  <a:solidFill>
                    <a:schemeClr val="tx1"/>
                  </a:solidFill>
                  <a:latin typeface="Calibri" panose="020F0502020204030204" pitchFamily="34" charset="0"/>
                  <a:ea typeface="宋体" panose="02010600030101010101" pitchFamily="2" charset="-122"/>
                </a:defRPr>
              </a:lvl2pPr>
              <a:lvl3pPr marL="1143000" indent="-228600" defTabSz="1216025" eaLnBrk="0" hangingPunct="0">
                <a:defRPr>
                  <a:solidFill>
                    <a:schemeClr val="tx1"/>
                  </a:solidFill>
                  <a:latin typeface="Calibri" panose="020F0502020204030204" pitchFamily="34" charset="0"/>
                  <a:ea typeface="宋体" panose="02010600030101010101" pitchFamily="2" charset="-122"/>
                </a:defRPr>
              </a:lvl3pPr>
              <a:lvl4pPr marL="1600200" indent="-228600" defTabSz="1216025" eaLnBrk="0" hangingPunct="0">
                <a:defRPr>
                  <a:solidFill>
                    <a:schemeClr val="tx1"/>
                  </a:solidFill>
                  <a:latin typeface="Calibri" panose="020F0502020204030204" pitchFamily="34" charset="0"/>
                  <a:ea typeface="宋体" panose="02010600030101010101" pitchFamily="2" charset="-122"/>
                </a:defRPr>
              </a:lvl4pPr>
              <a:lvl5pPr marL="2057400" indent="-228600" defTabSz="1216025" eaLnBrk="0" hangingPunct="0">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23900" dirty="0">
                  <a:solidFill>
                    <a:srgbClr val="FFFFFF"/>
                  </a:solidFill>
                  <a:latin typeface="Impact" panose="020B0806030902050204" pitchFamily="34" charset="0"/>
                  <a:ea typeface="微软雅黑 Light" panose="020B0502040204020203" pitchFamily="34" charset="-122"/>
                  <a:sym typeface="微软雅黑 Light" panose="020B0502040204020203" pitchFamily="34" charset="-122"/>
                </a:rPr>
                <a:t>1</a:t>
              </a:r>
            </a:p>
          </p:txBody>
        </p:sp>
        <p:sp>
          <p:nvSpPr>
            <p:cNvPr id="48" name="TextBox 13"/>
            <p:cNvSpPr txBox="1">
              <a:spLocks noChangeArrowheads="1"/>
            </p:cNvSpPr>
            <p:nvPr/>
          </p:nvSpPr>
          <p:spPr bwMode="auto">
            <a:xfrm>
              <a:off x="1479426" y="3128564"/>
              <a:ext cx="117068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216025" eaLnBrk="0" hangingPunct="0">
                <a:defRPr>
                  <a:solidFill>
                    <a:schemeClr val="tx1"/>
                  </a:solidFill>
                  <a:latin typeface="Calibri" panose="020F0502020204030204" pitchFamily="34" charset="0"/>
                  <a:ea typeface="宋体" panose="02010600030101010101" pitchFamily="2" charset="-122"/>
                </a:defRPr>
              </a:lvl1pPr>
              <a:lvl2pPr marL="742950" indent="-285750" defTabSz="1216025" eaLnBrk="0" hangingPunct="0">
                <a:defRPr>
                  <a:solidFill>
                    <a:schemeClr val="tx1"/>
                  </a:solidFill>
                  <a:latin typeface="Calibri" panose="020F0502020204030204" pitchFamily="34" charset="0"/>
                  <a:ea typeface="宋体" panose="02010600030101010101" pitchFamily="2" charset="-122"/>
                </a:defRPr>
              </a:lvl2pPr>
              <a:lvl3pPr marL="1143000" indent="-228600" defTabSz="1216025" eaLnBrk="0" hangingPunct="0">
                <a:defRPr>
                  <a:solidFill>
                    <a:schemeClr val="tx1"/>
                  </a:solidFill>
                  <a:latin typeface="Calibri" panose="020F0502020204030204" pitchFamily="34" charset="0"/>
                  <a:ea typeface="宋体" panose="02010600030101010101" pitchFamily="2" charset="-122"/>
                </a:defRPr>
              </a:lvl3pPr>
              <a:lvl4pPr marL="1600200" indent="-228600" defTabSz="1216025" eaLnBrk="0" hangingPunct="0">
                <a:defRPr>
                  <a:solidFill>
                    <a:schemeClr val="tx1"/>
                  </a:solidFill>
                  <a:latin typeface="Calibri" panose="020F0502020204030204" pitchFamily="34" charset="0"/>
                  <a:ea typeface="宋体" panose="02010600030101010101" pitchFamily="2" charset="-122"/>
                </a:defRPr>
              </a:lvl4pPr>
              <a:lvl5pPr marL="2057400" indent="-228600" defTabSz="1216025" eaLnBrk="0" hangingPunct="0">
                <a:defRPr>
                  <a:solidFill>
                    <a:schemeClr val="tx1"/>
                  </a:solidFill>
                  <a:latin typeface="Calibri" panose="020F0502020204030204" pitchFamily="34" charset="0"/>
                  <a:ea typeface="宋体" panose="02010600030101010101" pitchFamily="2"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spcBef>
                  <a:spcPct val="20000"/>
                </a:spcBef>
              </a:pPr>
              <a:r>
                <a:rPr lang="en-US" altLang="zh-CN" sz="2800">
                  <a:solidFill>
                    <a:srgbClr val="FFFFFF"/>
                  </a:solidFill>
                  <a:latin typeface="微软雅黑 Light" panose="020B0502040204020203" pitchFamily="34" charset="-122"/>
                  <a:ea typeface="微软雅黑 Light" panose="020B0502040204020203" pitchFamily="34" charset="-122"/>
                  <a:sym typeface="微软雅黑 Light" panose="020B0502040204020203" pitchFamily="34" charset="-122"/>
                </a:rPr>
                <a:t>Part</a:t>
              </a:r>
            </a:p>
          </p:txBody>
        </p:sp>
      </p:grpSp>
      <p:sp>
        <p:nvSpPr>
          <p:cNvPr id="62" name="矩形 61"/>
          <p:cNvSpPr/>
          <p:nvPr/>
        </p:nvSpPr>
        <p:spPr>
          <a:xfrm>
            <a:off x="2733078" y="4147295"/>
            <a:ext cx="6730606" cy="1107996"/>
          </a:xfrm>
          <a:prstGeom prst="rect">
            <a:avLst/>
          </a:prstGeom>
          <a:noFill/>
          <a:ln>
            <a:noFill/>
          </a:ln>
        </p:spPr>
        <p:txBody>
          <a:bodyPr vert="horz" wrap="square" lIns="0" tIns="0" rIns="0" bIns="0" numCol="1" anchor="t" anchorCtr="0" compatLnSpc="1">
            <a:spAutoFit/>
          </a:bodyPr>
          <a:lstStyle/>
          <a:p>
            <a:r>
              <a:rPr lang="en-US" altLang="zh-CN" sz="7200" b="1"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7200" b="1"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起源及其作用</a:t>
            </a:r>
          </a:p>
        </p:txBody>
      </p:sp>
      <p:grpSp>
        <p:nvGrpSpPr>
          <p:cNvPr id="9" name="组合 8"/>
          <p:cNvGrpSpPr/>
          <p:nvPr/>
        </p:nvGrpSpPr>
        <p:grpSpPr>
          <a:xfrm>
            <a:off x="2865503" y="5297766"/>
            <a:ext cx="6465757" cy="853709"/>
            <a:chOff x="1208025" y="5297766"/>
            <a:chExt cx="6465757" cy="853709"/>
          </a:xfrm>
        </p:grpSpPr>
        <p:sp>
          <p:nvSpPr>
            <p:cNvPr id="63" name="TextBox 65"/>
            <p:cNvSpPr txBox="1"/>
            <p:nvPr/>
          </p:nvSpPr>
          <p:spPr>
            <a:xfrm>
              <a:off x="1490108" y="5301349"/>
              <a:ext cx="1773453" cy="369332"/>
            </a:xfrm>
            <a:prstGeom prst="rect">
              <a:avLst/>
            </a:prstGeom>
            <a:noFill/>
          </p:spPr>
          <p:txBody>
            <a:bodyPr wrap="square" rtlCol="0">
              <a:spAutoFit/>
            </a:bodyPr>
            <a:lstStyle>
              <a:defPPr>
                <a:defRPr lang="zh-CN"/>
              </a:defPPr>
              <a:lvl1pPr algn="just">
                <a:defRPr sz="1800">
                  <a:solidFill>
                    <a:schemeClr val="tx2"/>
                  </a:solidFill>
                  <a:latin typeface="+mj-ea"/>
                  <a:ea typeface="+mn-ea"/>
                </a:defRPr>
              </a:lvl1pPr>
            </a:lstStyle>
            <a:p>
              <a:r>
                <a:rPr lang="en-US" altLang="zh-CN"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的起源</a:t>
              </a:r>
            </a:p>
          </p:txBody>
        </p:sp>
        <p:sp>
          <p:nvSpPr>
            <p:cNvPr id="64" name="TextBox 66"/>
            <p:cNvSpPr txBox="1"/>
            <p:nvPr/>
          </p:nvSpPr>
          <p:spPr>
            <a:xfrm>
              <a:off x="3844470" y="5301349"/>
              <a:ext cx="1752548" cy="369332"/>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pPr algn="just"/>
              <a:r>
                <a:rPr lang="en-US" altLang="zh-CN" sz="1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1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的含义</a:t>
              </a:r>
            </a:p>
          </p:txBody>
        </p:sp>
        <p:sp>
          <p:nvSpPr>
            <p:cNvPr id="65" name="Freeform 21"/>
            <p:cNvSpPr>
              <a:spLocks noEditPoints="1"/>
            </p:cNvSpPr>
            <p:nvPr/>
          </p:nvSpPr>
          <p:spPr bwMode="auto">
            <a:xfrm>
              <a:off x="1208025" y="5367260"/>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vert="horz" wrap="square" lIns="91440" tIns="45720" rIns="91440" bIns="45720" numCol="1" anchor="t" anchorCtr="0" compatLnSpc="1"/>
            <a:lstStyle/>
            <a:p>
              <a:endParaRPr lang="zh-CN" altLang="en-US" sz="14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66" name="Freeform 22"/>
            <p:cNvSpPr>
              <a:spLocks noEditPoints="1"/>
            </p:cNvSpPr>
            <p:nvPr/>
          </p:nvSpPr>
          <p:spPr bwMode="auto">
            <a:xfrm>
              <a:off x="3547379" y="5367260"/>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1"/>
            </a:solidFill>
            <a:ln>
              <a:noFill/>
            </a:ln>
          </p:spPr>
          <p:txBody>
            <a:bodyPr vert="horz" wrap="square" lIns="91440" tIns="45720" rIns="91440" bIns="45720" numCol="1" anchor="t" anchorCtr="0" compatLnSpc="1"/>
            <a:lstStyle/>
            <a:p>
              <a:endParaRPr lang="zh-CN" altLang="en-US" sz="14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67" name="TextBox 15"/>
            <p:cNvSpPr txBox="1"/>
            <p:nvPr/>
          </p:nvSpPr>
          <p:spPr>
            <a:xfrm>
              <a:off x="5921234" y="5297766"/>
              <a:ext cx="1752548" cy="369332"/>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r>
                <a:rPr lang="en-US" altLang="zh-CN" sz="1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1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延伸与发展</a:t>
              </a:r>
            </a:p>
          </p:txBody>
        </p:sp>
        <p:sp>
          <p:nvSpPr>
            <p:cNvPr id="68" name="Freeform 22"/>
            <p:cNvSpPr>
              <a:spLocks noEditPoints="1"/>
            </p:cNvSpPr>
            <p:nvPr/>
          </p:nvSpPr>
          <p:spPr bwMode="auto">
            <a:xfrm>
              <a:off x="5624143" y="5363677"/>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1"/>
            </a:solidFill>
            <a:ln>
              <a:noFill/>
            </a:ln>
          </p:spPr>
          <p:txBody>
            <a:bodyPr vert="horz" wrap="square" lIns="91440" tIns="45720" rIns="91440" bIns="45720" numCol="1" anchor="t" anchorCtr="0" compatLnSpc="1"/>
            <a:lstStyle/>
            <a:p>
              <a:endParaRPr lang="zh-CN" altLang="en-US" sz="14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69" name="TextBox 15"/>
            <p:cNvSpPr txBox="1"/>
            <p:nvPr/>
          </p:nvSpPr>
          <p:spPr>
            <a:xfrm>
              <a:off x="1511826" y="5777890"/>
              <a:ext cx="1752548" cy="369332"/>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r>
                <a:rPr lang="zh-CN" altLang="en-US" sz="1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为何要推行</a:t>
              </a:r>
              <a:r>
                <a:rPr lang="en-US" altLang="zh-CN" sz="1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endParaRPr lang="zh-CN" altLang="en-US" sz="1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70" name="Freeform 22"/>
            <p:cNvSpPr>
              <a:spLocks noEditPoints="1"/>
            </p:cNvSpPr>
            <p:nvPr/>
          </p:nvSpPr>
          <p:spPr bwMode="auto">
            <a:xfrm>
              <a:off x="1214735" y="5843801"/>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1"/>
            </a:solidFill>
            <a:ln>
              <a:noFill/>
            </a:ln>
          </p:spPr>
          <p:txBody>
            <a:bodyPr vert="horz" wrap="square" lIns="91440" tIns="45720" rIns="91440" bIns="45720" numCol="1" anchor="t" anchorCtr="0" compatLnSpc="1"/>
            <a:lstStyle/>
            <a:p>
              <a:endParaRPr lang="zh-CN" altLang="en-US" sz="14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 name="TextBox 66"/>
            <p:cNvSpPr txBox="1"/>
            <p:nvPr/>
          </p:nvSpPr>
          <p:spPr>
            <a:xfrm>
              <a:off x="3844470" y="5782143"/>
              <a:ext cx="1752548" cy="369332"/>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pPr algn="just"/>
              <a:r>
                <a:rPr lang="en-US" altLang="zh-CN" sz="1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1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的作用</a:t>
              </a:r>
            </a:p>
          </p:txBody>
        </p:sp>
        <p:sp>
          <p:nvSpPr>
            <p:cNvPr id="17" name="Freeform 22"/>
            <p:cNvSpPr>
              <a:spLocks noEditPoints="1"/>
            </p:cNvSpPr>
            <p:nvPr/>
          </p:nvSpPr>
          <p:spPr bwMode="auto">
            <a:xfrm>
              <a:off x="3547379" y="5848054"/>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1"/>
            </a:solidFill>
            <a:ln>
              <a:noFill/>
            </a:ln>
          </p:spPr>
          <p:txBody>
            <a:bodyPr vert="horz" wrap="square" lIns="91440" tIns="45720" rIns="91440" bIns="45720" numCol="1" anchor="t" anchorCtr="0" compatLnSpc="1"/>
            <a:lstStyle/>
            <a:p>
              <a:endParaRPr lang="zh-CN" altLang="en-US" sz="14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 name="TextBox 15"/>
            <p:cNvSpPr txBox="1"/>
            <p:nvPr/>
          </p:nvSpPr>
          <p:spPr>
            <a:xfrm>
              <a:off x="5921234" y="5778560"/>
              <a:ext cx="1752548" cy="369332"/>
            </a:xfrm>
            <a:prstGeom prst="rect">
              <a:avLst/>
            </a:prstGeom>
            <a:noFill/>
          </p:spPr>
          <p:txBody>
            <a:bodyPr wrap="square" rtlCol="0">
              <a:spAutoFit/>
            </a:bodyPr>
            <a:lstStyle>
              <a:defPPr>
                <a:defRPr lang="zh-CN"/>
              </a:defPPr>
              <a:lvl1pPr>
                <a:defRPr sz="2000">
                  <a:solidFill>
                    <a:srgbClr val="F8F8F8"/>
                  </a:solidFill>
                  <a:latin typeface="+mn-ea"/>
                  <a:ea typeface="+mn-ea"/>
                </a:defRPr>
              </a:lvl1pPr>
            </a:lstStyle>
            <a:p>
              <a:r>
                <a:rPr lang="en-US" altLang="zh-CN" sz="1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1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的特点</a:t>
              </a:r>
            </a:p>
          </p:txBody>
        </p:sp>
        <p:sp>
          <p:nvSpPr>
            <p:cNvPr id="19" name="Freeform 22"/>
            <p:cNvSpPr>
              <a:spLocks noEditPoints="1"/>
            </p:cNvSpPr>
            <p:nvPr/>
          </p:nvSpPr>
          <p:spPr bwMode="auto">
            <a:xfrm>
              <a:off x="5624143" y="5844471"/>
              <a:ext cx="266700" cy="268288"/>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8 h 234"/>
                <a:gd name="T20" fmla="*/ 135 w 234"/>
                <a:gd name="T21" fmla="*/ 98 h 234"/>
                <a:gd name="T22" fmla="*/ 135 w 234"/>
                <a:gd name="T23" fmla="*/ 35 h 234"/>
                <a:gd name="T24" fmla="*/ 99 w 234"/>
                <a:gd name="T25" fmla="*/ 35 h 234"/>
                <a:gd name="T26" fmla="*/ 99 w 234"/>
                <a:gd name="T27" fmla="*/ 98 h 234"/>
                <a:gd name="T28" fmla="*/ 35 w 234"/>
                <a:gd name="T29" fmla="*/ 98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8"/>
                  </a:lnTo>
                  <a:lnTo>
                    <a:pt x="135" y="98"/>
                  </a:lnTo>
                  <a:lnTo>
                    <a:pt x="135" y="35"/>
                  </a:lnTo>
                  <a:lnTo>
                    <a:pt x="99" y="35"/>
                  </a:lnTo>
                  <a:lnTo>
                    <a:pt x="99" y="98"/>
                  </a:lnTo>
                  <a:lnTo>
                    <a:pt x="35" y="98"/>
                  </a:lnTo>
                  <a:lnTo>
                    <a:pt x="35" y="136"/>
                  </a:lnTo>
                  <a:lnTo>
                    <a:pt x="99" y="136"/>
                  </a:lnTo>
                  <a:lnTo>
                    <a:pt x="99" y="199"/>
                  </a:lnTo>
                  <a:close/>
                </a:path>
              </a:pathLst>
            </a:custGeom>
            <a:solidFill>
              <a:schemeClr val="bg1"/>
            </a:solidFill>
            <a:ln>
              <a:noFill/>
            </a:ln>
          </p:spPr>
          <p:txBody>
            <a:bodyPr vert="horz" wrap="square" lIns="91440" tIns="45720" rIns="91440" bIns="45720" numCol="1" anchor="t" anchorCtr="0" compatLnSpc="1"/>
            <a:lstStyle/>
            <a:p>
              <a:endParaRPr lang="zh-CN" altLang="en-US" sz="14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spTree>
  </p:cSld>
  <p:clrMapOvr>
    <a:masterClrMapping/>
  </p:clrMapOvr>
  <p:transition spd="slow" advTm="431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62"/>
                                        </p:tgtEl>
                                        <p:attrNameLst>
                                          <p:attrName>style.visibility</p:attrName>
                                        </p:attrNameLst>
                                      </p:cBhvr>
                                      <p:to>
                                        <p:strVal val="visible"/>
                                      </p:to>
                                    </p:set>
                                    <p:anim by="(-#ppt_w*2)" calcmode="lin" valueType="num">
                                      <p:cBhvr rctx="PPT">
                                        <p:cTn id="7" dur="200" autoRev="1" fill="hold">
                                          <p:stCondLst>
                                            <p:cond delay="0"/>
                                          </p:stCondLst>
                                        </p:cTn>
                                        <p:tgtEl>
                                          <p:spTgt spid="62"/>
                                        </p:tgtEl>
                                        <p:attrNameLst>
                                          <p:attrName>ppt_w</p:attrName>
                                        </p:attrNameLst>
                                      </p:cBhvr>
                                    </p:anim>
                                    <p:anim by="(#ppt_w*0.50)" calcmode="lin" valueType="num">
                                      <p:cBhvr>
                                        <p:cTn id="8" dur="200" decel="50000" autoRev="1" fill="hold">
                                          <p:stCondLst>
                                            <p:cond delay="0"/>
                                          </p:stCondLst>
                                        </p:cTn>
                                        <p:tgtEl>
                                          <p:spTgt spid="62"/>
                                        </p:tgtEl>
                                        <p:attrNameLst>
                                          <p:attrName>ppt_x</p:attrName>
                                        </p:attrNameLst>
                                      </p:cBhvr>
                                    </p:anim>
                                    <p:anim from="(-#ppt_h/2)" to="(#ppt_y)" calcmode="lin" valueType="num">
                                      <p:cBhvr>
                                        <p:cTn id="9" dur="400" fill="hold">
                                          <p:stCondLst>
                                            <p:cond delay="0"/>
                                          </p:stCondLst>
                                        </p:cTn>
                                        <p:tgtEl>
                                          <p:spTgt spid="62"/>
                                        </p:tgtEl>
                                        <p:attrNameLst>
                                          <p:attrName>ppt_y</p:attrName>
                                        </p:attrNameLst>
                                      </p:cBhvr>
                                    </p:anim>
                                    <p:animRot by="21600000">
                                      <p:cBhvr>
                                        <p:cTn id="10" dur="400" fill="hold">
                                          <p:stCondLst>
                                            <p:cond delay="0"/>
                                          </p:stCondLst>
                                        </p:cTn>
                                        <p:tgtEl>
                                          <p:spTgt spid="6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6810979" y="2706973"/>
            <a:ext cx="1240239" cy="1241328"/>
            <a:chOff x="4612472" y="3296164"/>
            <a:chExt cx="1240239" cy="1241328"/>
          </a:xfrm>
        </p:grpSpPr>
        <p:sp>
          <p:nvSpPr>
            <p:cNvPr id="94" name="Freeform 6"/>
            <p:cNvSpPr/>
            <p:nvPr/>
          </p:nvSpPr>
          <p:spPr bwMode="auto">
            <a:xfrm>
              <a:off x="4612472" y="3296164"/>
              <a:ext cx="1240239" cy="1241328"/>
            </a:xfrm>
            <a:prstGeom prst="ellipse">
              <a:avLst/>
            </a:prstGeom>
            <a:gradFill>
              <a:gsLst>
                <a:gs pos="61000">
                  <a:schemeClr val="tx1"/>
                </a:gs>
                <a:gs pos="0">
                  <a:srgbClr val="0082B0"/>
                </a:gs>
                <a:gs pos="100000">
                  <a:srgbClr val="005674"/>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lstStyle/>
            <a:p>
              <a:pPr algn="ctr"/>
              <a:endParaRPr lang="zh-CN" altLang="en-US" sz="2000">
                <a:solidFill>
                  <a:schemeClr val="accent2"/>
                </a:solidFill>
                <a:latin typeface="+mj-ea"/>
                <a:ea typeface="+mj-ea"/>
              </a:endParaRPr>
            </a:p>
          </p:txBody>
        </p:sp>
        <p:sp>
          <p:nvSpPr>
            <p:cNvPr id="105" name="TextBox 59"/>
            <p:cNvSpPr txBox="1"/>
            <p:nvPr/>
          </p:nvSpPr>
          <p:spPr>
            <a:xfrm>
              <a:off x="4935297" y="3536001"/>
              <a:ext cx="399679" cy="735747"/>
            </a:xfrm>
            <a:prstGeom prst="ellipse">
              <a:avLst/>
            </a:prstGeom>
            <a:noFill/>
          </p:spPr>
          <p:txBody>
            <a:bodyPr wrap="square" rtlCol="0">
              <a:spAutoFit/>
            </a:bodyPr>
            <a:lstStyle>
              <a:defPPr>
                <a:defRPr lang="zh-CN"/>
              </a:defPPr>
              <a:lvl1pPr algn="ctr">
                <a:defRPr sz="4000" b="0">
                  <a:solidFill>
                    <a:schemeClr val="accent2"/>
                  </a:solidFill>
                  <a:latin typeface="+mj-ea"/>
                  <a:ea typeface="+mj-ea"/>
                </a:defRPr>
              </a:lvl1pPr>
            </a:lstStyle>
            <a:p>
              <a:r>
                <a:rPr lang="en-US" altLang="zh-CN" sz="2800" dirty="0"/>
                <a:t>1</a:t>
              </a:r>
              <a:endParaRPr lang="zh-CN" altLang="en-US" sz="2800" dirty="0"/>
            </a:p>
          </p:txBody>
        </p:sp>
      </p:grpSp>
      <p:grpSp>
        <p:nvGrpSpPr>
          <p:cNvPr id="5" name="组合 4"/>
          <p:cNvGrpSpPr/>
          <p:nvPr/>
        </p:nvGrpSpPr>
        <p:grpSpPr>
          <a:xfrm>
            <a:off x="7856308" y="2616595"/>
            <a:ext cx="1085618" cy="1086707"/>
            <a:chOff x="5657801" y="3205786"/>
            <a:chExt cx="1085618" cy="1086707"/>
          </a:xfrm>
        </p:grpSpPr>
        <p:sp>
          <p:nvSpPr>
            <p:cNvPr id="99" name="Oval 11"/>
            <p:cNvSpPr>
              <a:spLocks noChangeArrowheads="1"/>
            </p:cNvSpPr>
            <p:nvPr/>
          </p:nvSpPr>
          <p:spPr bwMode="auto">
            <a:xfrm>
              <a:off x="5657801" y="3205786"/>
              <a:ext cx="1085618" cy="1086707"/>
            </a:xfrm>
            <a:prstGeom prst="ellipse">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106" name="TextBox 60"/>
            <p:cNvSpPr txBox="1"/>
            <p:nvPr/>
          </p:nvSpPr>
          <p:spPr>
            <a:xfrm>
              <a:off x="6049339" y="3341532"/>
              <a:ext cx="399679" cy="735747"/>
            </a:xfrm>
            <a:prstGeom prst="ellipse">
              <a:avLst/>
            </a:prstGeom>
            <a:noFill/>
          </p:spPr>
          <p:txBody>
            <a:bodyPr wrap="square" rtlCol="0">
              <a:spAutoFit/>
            </a:bodyPr>
            <a:lstStyle>
              <a:defPPr>
                <a:defRPr lang="zh-CN"/>
              </a:defPPr>
              <a:lvl1pPr>
                <a:defRPr sz="2000" b="1">
                  <a:solidFill>
                    <a:schemeClr val="accent1"/>
                  </a:solidFill>
                  <a:latin typeface="+mj-ea"/>
                  <a:ea typeface="+mj-ea"/>
                </a:defRPr>
              </a:lvl1pPr>
            </a:lstStyle>
            <a:p>
              <a:pPr algn="ctr"/>
              <a:r>
                <a:rPr lang="en-US" altLang="zh-CN" sz="2800" b="0" dirty="0">
                  <a:solidFill>
                    <a:schemeClr val="accent2"/>
                  </a:solidFill>
                </a:rPr>
                <a:t>2</a:t>
              </a:r>
              <a:endParaRPr lang="zh-CN" altLang="en-US" sz="2800" b="0" dirty="0">
                <a:solidFill>
                  <a:schemeClr val="accent2"/>
                </a:solidFill>
              </a:endParaRPr>
            </a:p>
          </p:txBody>
        </p:sp>
      </p:grpSp>
      <p:grpSp>
        <p:nvGrpSpPr>
          <p:cNvPr id="6" name="组合 5"/>
          <p:cNvGrpSpPr/>
          <p:nvPr/>
        </p:nvGrpSpPr>
        <p:grpSpPr>
          <a:xfrm>
            <a:off x="8408373" y="3293881"/>
            <a:ext cx="1240239" cy="1240239"/>
            <a:chOff x="6209866" y="3883072"/>
            <a:chExt cx="1240239" cy="1240239"/>
          </a:xfrm>
        </p:grpSpPr>
        <p:sp>
          <p:nvSpPr>
            <p:cNvPr id="98" name="Freeform 10"/>
            <p:cNvSpPr/>
            <p:nvPr/>
          </p:nvSpPr>
          <p:spPr bwMode="auto">
            <a:xfrm>
              <a:off x="6209866" y="3883072"/>
              <a:ext cx="1240239" cy="1240239"/>
            </a:xfrm>
            <a:prstGeom prst="ellipse">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107" name="TextBox 61"/>
            <p:cNvSpPr txBox="1"/>
            <p:nvPr/>
          </p:nvSpPr>
          <p:spPr>
            <a:xfrm>
              <a:off x="6727520" y="4029248"/>
              <a:ext cx="399679" cy="735747"/>
            </a:xfrm>
            <a:prstGeom prst="ellipse">
              <a:avLst/>
            </a:prstGeom>
            <a:noFill/>
          </p:spPr>
          <p:txBody>
            <a:bodyPr wrap="square" rtlCol="0">
              <a:spAutoFit/>
            </a:bodyPr>
            <a:lstStyle>
              <a:defPPr>
                <a:defRPr lang="zh-CN"/>
              </a:defPPr>
              <a:lvl1pPr algn="ctr">
                <a:defRPr sz="4000" b="0">
                  <a:solidFill>
                    <a:schemeClr val="accent2"/>
                  </a:solidFill>
                  <a:latin typeface="+mj-ea"/>
                  <a:ea typeface="+mj-ea"/>
                </a:defRPr>
              </a:lvl1pPr>
            </a:lstStyle>
            <a:p>
              <a:r>
                <a:rPr lang="en-US" altLang="zh-CN" sz="2800" dirty="0"/>
                <a:t>3</a:t>
              </a:r>
              <a:endParaRPr lang="zh-CN" altLang="en-US" sz="2800" dirty="0"/>
            </a:p>
          </p:txBody>
        </p:sp>
      </p:grpSp>
      <p:grpSp>
        <p:nvGrpSpPr>
          <p:cNvPr id="7" name="组合 6"/>
          <p:cNvGrpSpPr/>
          <p:nvPr/>
        </p:nvGrpSpPr>
        <p:grpSpPr>
          <a:xfrm>
            <a:off x="8070819" y="4216167"/>
            <a:ext cx="1240239" cy="1240239"/>
            <a:chOff x="5872312" y="4805358"/>
            <a:chExt cx="1240239" cy="1240239"/>
          </a:xfrm>
        </p:grpSpPr>
        <p:sp>
          <p:nvSpPr>
            <p:cNvPr id="97" name="Freeform 9"/>
            <p:cNvSpPr/>
            <p:nvPr/>
          </p:nvSpPr>
          <p:spPr bwMode="auto">
            <a:xfrm>
              <a:off x="5872312" y="4805358"/>
              <a:ext cx="1240239" cy="1240239"/>
            </a:xfrm>
            <a:prstGeom prst="ellipse">
              <a:avLst/>
            </a:prstGeom>
            <a:gradFill>
              <a:gsLst>
                <a:gs pos="61000">
                  <a:schemeClr val="tx1"/>
                </a:gs>
                <a:gs pos="0">
                  <a:srgbClr val="0082B0"/>
                </a:gs>
                <a:gs pos="100000">
                  <a:srgbClr val="005674"/>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t" anchorCtr="0" compatLnSpc="1"/>
            <a:lstStyle/>
            <a:p>
              <a:pPr algn="ctr"/>
              <a:endParaRPr lang="zh-CN" altLang="en-US" sz="2000">
                <a:solidFill>
                  <a:schemeClr val="accent2"/>
                </a:solidFill>
                <a:latin typeface="+mj-ea"/>
                <a:ea typeface="+mj-ea"/>
              </a:endParaRPr>
            </a:p>
          </p:txBody>
        </p:sp>
        <p:sp>
          <p:nvSpPr>
            <p:cNvPr id="108" name="TextBox 62"/>
            <p:cNvSpPr txBox="1"/>
            <p:nvPr/>
          </p:nvSpPr>
          <p:spPr>
            <a:xfrm>
              <a:off x="6357515" y="5028103"/>
              <a:ext cx="399679" cy="735747"/>
            </a:xfrm>
            <a:prstGeom prst="ellipse">
              <a:avLst/>
            </a:prstGeom>
            <a:noFill/>
          </p:spPr>
          <p:txBody>
            <a:bodyPr wrap="square" rtlCol="0">
              <a:spAutoFit/>
            </a:bodyPr>
            <a:lstStyle>
              <a:defPPr>
                <a:defRPr lang="zh-CN"/>
              </a:defPPr>
              <a:lvl1pPr algn="ctr">
                <a:defRPr sz="4000" b="0">
                  <a:solidFill>
                    <a:schemeClr val="accent2"/>
                  </a:solidFill>
                  <a:latin typeface="+mj-ea"/>
                  <a:ea typeface="+mj-ea"/>
                </a:defRPr>
              </a:lvl1pPr>
            </a:lstStyle>
            <a:p>
              <a:r>
                <a:rPr lang="en-US" altLang="zh-CN" sz="2800" dirty="0"/>
                <a:t>4</a:t>
              </a:r>
              <a:endParaRPr lang="zh-CN" altLang="en-US" sz="2800" dirty="0"/>
            </a:p>
          </p:txBody>
        </p:sp>
      </p:grpSp>
      <p:grpSp>
        <p:nvGrpSpPr>
          <p:cNvPr id="8" name="组合 7"/>
          <p:cNvGrpSpPr/>
          <p:nvPr/>
        </p:nvGrpSpPr>
        <p:grpSpPr>
          <a:xfrm>
            <a:off x="7180111" y="4461166"/>
            <a:ext cx="1085618" cy="1086707"/>
            <a:chOff x="4981604" y="5050357"/>
            <a:chExt cx="1085618" cy="1086707"/>
          </a:xfrm>
        </p:grpSpPr>
        <p:sp>
          <p:nvSpPr>
            <p:cNvPr id="96" name="Oval 8"/>
            <p:cNvSpPr>
              <a:spLocks noChangeArrowheads="1"/>
            </p:cNvSpPr>
            <p:nvPr/>
          </p:nvSpPr>
          <p:spPr bwMode="auto">
            <a:xfrm>
              <a:off x="4981604" y="5050357"/>
              <a:ext cx="1085618" cy="1086707"/>
            </a:xfrm>
            <a:prstGeom prst="ellipse">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109" name="TextBox 63"/>
            <p:cNvSpPr txBox="1"/>
            <p:nvPr/>
          </p:nvSpPr>
          <p:spPr>
            <a:xfrm>
              <a:off x="5287727" y="5189424"/>
              <a:ext cx="399679" cy="735747"/>
            </a:xfrm>
            <a:prstGeom prst="ellipse">
              <a:avLst/>
            </a:prstGeom>
            <a:noFill/>
          </p:spPr>
          <p:txBody>
            <a:bodyPr wrap="square" rtlCol="0">
              <a:spAutoFit/>
            </a:bodyPr>
            <a:lstStyle>
              <a:defPPr>
                <a:defRPr lang="zh-CN"/>
              </a:defPPr>
              <a:lvl1pPr algn="ctr">
                <a:defRPr sz="4000" b="0">
                  <a:solidFill>
                    <a:schemeClr val="accent2"/>
                  </a:solidFill>
                  <a:latin typeface="+mj-ea"/>
                  <a:ea typeface="+mj-ea"/>
                </a:defRPr>
              </a:lvl1pPr>
            </a:lstStyle>
            <a:p>
              <a:r>
                <a:rPr lang="en-US" altLang="zh-CN" sz="2800" dirty="0"/>
                <a:t>5</a:t>
              </a:r>
              <a:endParaRPr lang="zh-CN" altLang="en-US" sz="2800" dirty="0"/>
            </a:p>
          </p:txBody>
        </p:sp>
      </p:grpSp>
      <p:grpSp>
        <p:nvGrpSpPr>
          <p:cNvPr id="9" name="组合 8"/>
          <p:cNvGrpSpPr/>
          <p:nvPr/>
        </p:nvGrpSpPr>
        <p:grpSpPr>
          <a:xfrm>
            <a:off x="6473425" y="3630347"/>
            <a:ext cx="1240239" cy="1240239"/>
            <a:chOff x="4274918" y="4219538"/>
            <a:chExt cx="1240239" cy="1240239"/>
          </a:xfrm>
        </p:grpSpPr>
        <p:sp>
          <p:nvSpPr>
            <p:cNvPr id="95" name="Freeform 7"/>
            <p:cNvSpPr/>
            <p:nvPr/>
          </p:nvSpPr>
          <p:spPr bwMode="auto">
            <a:xfrm>
              <a:off x="4274918" y="4219538"/>
              <a:ext cx="1240239" cy="1240239"/>
            </a:xfrm>
            <a:prstGeom prst="ellipse">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110" name="TextBox 64"/>
            <p:cNvSpPr txBox="1"/>
            <p:nvPr/>
          </p:nvSpPr>
          <p:spPr>
            <a:xfrm>
              <a:off x="4617203" y="4405621"/>
              <a:ext cx="399679" cy="735747"/>
            </a:xfrm>
            <a:prstGeom prst="ellipse">
              <a:avLst/>
            </a:prstGeom>
            <a:noFill/>
          </p:spPr>
          <p:txBody>
            <a:bodyPr wrap="square" rtlCol="0">
              <a:spAutoFit/>
            </a:bodyPr>
            <a:lstStyle>
              <a:defPPr>
                <a:defRPr lang="zh-CN"/>
              </a:defPPr>
              <a:lvl1pPr algn="ctr">
                <a:defRPr sz="4000" b="0">
                  <a:solidFill>
                    <a:schemeClr val="accent2"/>
                  </a:solidFill>
                  <a:latin typeface="+mj-ea"/>
                  <a:ea typeface="+mj-ea"/>
                </a:defRPr>
              </a:lvl1pPr>
            </a:lstStyle>
            <a:p>
              <a:r>
                <a:rPr lang="en-US" altLang="zh-CN" sz="2800" dirty="0"/>
                <a:t>6</a:t>
              </a:r>
              <a:endParaRPr lang="zh-CN" altLang="en-US" sz="2800" dirty="0"/>
            </a:p>
          </p:txBody>
        </p:sp>
      </p:grpSp>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的起源</a:t>
            </a: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 name="内容占位符 2"/>
          <p:cNvSpPr txBox="1"/>
          <p:nvPr/>
        </p:nvSpPr>
        <p:spPr>
          <a:xfrm>
            <a:off x="4061469" y="1893473"/>
            <a:ext cx="8229600" cy="400110"/>
          </a:xfrm>
          <a:prstGeom prst="rect">
            <a:avLst/>
          </a:prstGeom>
          <a:noFill/>
        </p:spPr>
        <p:txBody>
          <a:bodyPr wrap="square" rtlCol="0">
            <a:spAutoFit/>
          </a:bodyPr>
          <a:lstStyle>
            <a:defPPr>
              <a:defRPr lang="zh-CN"/>
            </a:defPPr>
            <a:lvl1pPr algn="just">
              <a:defRPr sz="1600">
                <a:solidFill>
                  <a:schemeClr val="accent1"/>
                </a:solidFill>
                <a:latin typeface="微软雅黑 Light" panose="020B0502040204020203" pitchFamily="34" charset="-122"/>
                <a:ea typeface="微软雅黑 Light" panose="020B0502040204020203" pitchFamily="34" charset="-122"/>
              </a:defRPr>
            </a:lvl1pPr>
            <a:lvl2pPr marL="742950" indent="-285750" algn="l" rtl="0" eaLnBrk="0" fontAlgn="base" hangingPunct="0">
              <a:spcBef>
                <a:spcPct val="20000"/>
              </a:spcBef>
              <a:spcAft>
                <a:spcPct val="0"/>
              </a:spcAft>
              <a:buChar char="–"/>
              <a:defRPr sz="2000">
                <a:solidFill>
                  <a:schemeClr val="accent1"/>
                </a:solidFill>
                <a:latin typeface="+mn-lt"/>
                <a:ea typeface="仿宋_GB2312" pitchFamily="49"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anose="02010600030101010101"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6pPr>
            <a:lvl7pPr marL="29718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7pPr>
            <a:lvl8pPr marL="34290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8pPr>
            <a:lvl9pPr marL="3886200" indent="-228600" algn="l" rtl="0" eaLnBrk="0" fontAlgn="base" hangingPunct="0">
              <a:spcBef>
                <a:spcPct val="20000"/>
              </a:spcBef>
              <a:spcAft>
                <a:spcPct val="0"/>
              </a:spcAft>
              <a:buChar char="»"/>
              <a:defRPr sz="2000">
                <a:solidFill>
                  <a:schemeClr val="tx1"/>
                </a:solidFill>
                <a:latin typeface="+mn-lt"/>
                <a:ea typeface="宋体" panose="02010600030101010101" pitchFamily="2" charset="-122"/>
              </a:defRPr>
            </a:lvl9pPr>
          </a:lstStyle>
          <a:p>
            <a:pPr algn="ctr"/>
            <a:r>
              <a:rPr lang="zh-CN" altLang="en-US" sz="2000" b="1">
                <a:latin typeface="+mj-ea"/>
                <a:ea typeface="+mj-ea"/>
              </a:rPr>
              <a:t>六个词的第一个字母是“</a:t>
            </a:r>
            <a:r>
              <a:rPr lang="en-US" altLang="zh-CN" sz="2000" b="1">
                <a:latin typeface="+mj-ea"/>
                <a:ea typeface="+mj-ea"/>
              </a:rPr>
              <a:t>S</a:t>
            </a:r>
            <a:r>
              <a:rPr lang="zh-CN" altLang="en-US" sz="2000" b="1">
                <a:latin typeface="+mj-ea"/>
                <a:ea typeface="+mj-ea"/>
              </a:rPr>
              <a:t>”，所以简称</a:t>
            </a:r>
            <a:r>
              <a:rPr lang="en-US" altLang="zh-CN" sz="2000" b="1">
                <a:latin typeface="+mj-ea"/>
                <a:ea typeface="+mj-ea"/>
              </a:rPr>
              <a:t>6S</a:t>
            </a:r>
          </a:p>
        </p:txBody>
      </p:sp>
      <p:sp>
        <p:nvSpPr>
          <p:cNvPr id="76" name="卷形: 水平 75"/>
          <p:cNvSpPr/>
          <p:nvPr/>
        </p:nvSpPr>
        <p:spPr bwMode="auto">
          <a:xfrm>
            <a:off x="249605" y="1384105"/>
            <a:ext cx="4264127" cy="4638394"/>
          </a:xfrm>
          <a:prstGeom prst="horizontalScroll">
            <a:avLst>
              <a:gd name="adj" fmla="val 8004"/>
            </a:avLst>
          </a:prstGeom>
          <a:solidFill>
            <a:schemeClr val="accent2"/>
          </a:solidFill>
          <a:ln w="9525" cap="flat" cmpd="sng" algn="ctr">
            <a:solidFill>
              <a:schemeClr val="accent3"/>
            </a:solidFill>
            <a:prstDash val="solid"/>
            <a:round/>
            <a:headEnd type="none" w="med" len="med"/>
            <a:tailEnd type="none" w="med" len="med"/>
          </a:ln>
          <a:effectLst/>
        </p:spPr>
        <p:txBody>
          <a:bodyPr vert="horz" wrap="square" lIns="91440" tIns="45720" rIns="91440" bIns="45720" numCol="1" rtlCol="0" anchor="t" anchorCtr="0" compatLnSpc="1"/>
          <a:lstStyle/>
          <a:p>
            <a:endParaRPr lang="zh-CN" altLang="en-US"/>
          </a:p>
        </p:txBody>
      </p:sp>
      <p:sp>
        <p:nvSpPr>
          <p:cNvPr id="79" name="矩形 78"/>
          <p:cNvSpPr/>
          <p:nvPr/>
        </p:nvSpPr>
        <p:spPr>
          <a:xfrm>
            <a:off x="743676" y="1964906"/>
            <a:ext cx="3504608" cy="3367397"/>
          </a:xfrm>
          <a:prstGeom prst="rect">
            <a:avLst/>
          </a:prstGeom>
        </p:spPr>
        <p:txBody>
          <a:bodyPr wrap="square">
            <a:spAutoFit/>
          </a:bodyPr>
          <a:lstStyle/>
          <a:p>
            <a:pPr algn="just">
              <a:lnSpc>
                <a:spcPct val="150000"/>
              </a:lnSpc>
            </a:pPr>
            <a:r>
              <a:rPr lang="en-US" altLang="zh-CN" dirty="0">
                <a:solidFill>
                  <a:schemeClr val="accent1"/>
                </a:solidFill>
                <a:latin typeface="微软雅黑" panose="020B0503020204020204" pitchFamily="34" charset="-122"/>
                <a:ea typeface="微软雅黑" panose="020B0503020204020204" pitchFamily="34" charset="-122"/>
              </a:rPr>
              <a:t>6S</a:t>
            </a:r>
            <a:r>
              <a:rPr lang="zh-CN" altLang="en-US" dirty="0">
                <a:solidFill>
                  <a:schemeClr val="accent1"/>
                </a:solidFill>
                <a:latin typeface="微软雅黑" panose="020B0503020204020204" pitchFamily="34" charset="-122"/>
                <a:ea typeface="微软雅黑" panose="020B0503020204020204" pitchFamily="34" charset="-122"/>
              </a:rPr>
              <a:t>起源于日本，它是日本企业独特的一种管理模式，被誉为日本经济腾飞的两大法宝之一。所谓</a:t>
            </a:r>
            <a:r>
              <a:rPr lang="en-US" altLang="zh-CN" dirty="0">
                <a:solidFill>
                  <a:schemeClr val="accent1"/>
                </a:solidFill>
                <a:latin typeface="微软雅黑" panose="020B0503020204020204" pitchFamily="34" charset="-122"/>
                <a:ea typeface="微软雅黑" panose="020B0503020204020204" pitchFamily="34" charset="-122"/>
              </a:rPr>
              <a:t>6S</a:t>
            </a:r>
            <a:r>
              <a:rPr lang="zh-CN" altLang="en-US" dirty="0">
                <a:solidFill>
                  <a:schemeClr val="accent1"/>
                </a:solidFill>
                <a:latin typeface="微软雅黑" panose="020B0503020204020204" pitchFamily="34" charset="-122"/>
                <a:ea typeface="微软雅黑" panose="020B0503020204020204" pitchFamily="34" charset="-122"/>
              </a:rPr>
              <a:t>是指对实验、实训、办公、生产现场各运用要素（主要是物的要素）所处状态不断进行整理、整顿、清扫、清洁、提高素养及安全的活动。</a:t>
            </a:r>
          </a:p>
        </p:txBody>
      </p:sp>
      <p:sp>
        <p:nvSpPr>
          <p:cNvPr id="82" name="TextBox 19"/>
          <p:cNvSpPr txBox="1"/>
          <p:nvPr/>
        </p:nvSpPr>
        <p:spPr>
          <a:xfrm>
            <a:off x="5046121" y="2837806"/>
            <a:ext cx="1774216" cy="461665"/>
          </a:xfrm>
          <a:prstGeom prst="rect">
            <a:avLst/>
          </a:prstGeom>
          <a:noFill/>
        </p:spPr>
        <p:txBody>
          <a:bodyPr wrap="square" rtlCol="0">
            <a:spAutoFit/>
          </a:bodyPr>
          <a:lstStyle/>
          <a:p>
            <a:pPr algn="r"/>
            <a:r>
              <a:rPr lang="zh-CN" altLang="en-US" sz="2400">
                <a:solidFill>
                  <a:schemeClr val="accent1"/>
                </a:solidFill>
                <a:latin typeface="+mj-ea"/>
                <a:ea typeface="+mj-ea"/>
              </a:rPr>
              <a:t>整理  </a:t>
            </a:r>
            <a:r>
              <a:rPr lang="en-US" altLang="zh-CN">
                <a:solidFill>
                  <a:schemeClr val="accent1"/>
                </a:solidFill>
                <a:latin typeface="+mj-ea"/>
                <a:ea typeface="+mj-ea"/>
              </a:rPr>
              <a:t>Seiri</a:t>
            </a:r>
            <a:endParaRPr lang="zh-CN" altLang="en-US" sz="2000" dirty="0">
              <a:solidFill>
                <a:schemeClr val="accent1"/>
              </a:solidFill>
              <a:latin typeface="+mj-ea"/>
              <a:ea typeface="+mj-ea"/>
            </a:endParaRPr>
          </a:p>
        </p:txBody>
      </p:sp>
      <p:sp>
        <p:nvSpPr>
          <p:cNvPr id="84" name="TextBox 21"/>
          <p:cNvSpPr txBox="1"/>
          <p:nvPr/>
        </p:nvSpPr>
        <p:spPr>
          <a:xfrm>
            <a:off x="9096548" y="2730978"/>
            <a:ext cx="2018687" cy="461665"/>
          </a:xfrm>
          <a:prstGeom prst="rect">
            <a:avLst/>
          </a:prstGeom>
          <a:noFill/>
        </p:spPr>
        <p:txBody>
          <a:bodyPr wrap="square" rtlCol="0">
            <a:spAutoFit/>
          </a:bodyPr>
          <a:lstStyle/>
          <a:p>
            <a:r>
              <a:rPr lang="zh-CN" altLang="en-US" sz="2400">
                <a:solidFill>
                  <a:schemeClr val="accent1"/>
                </a:solidFill>
                <a:latin typeface="+mj-ea"/>
                <a:ea typeface="+mj-ea"/>
              </a:rPr>
              <a:t>整顿  </a:t>
            </a:r>
            <a:r>
              <a:rPr lang="en-US" altLang="zh-CN">
                <a:solidFill>
                  <a:schemeClr val="accent1"/>
                </a:solidFill>
                <a:latin typeface="+mj-ea"/>
                <a:ea typeface="+mj-ea"/>
              </a:rPr>
              <a:t>Seiton</a:t>
            </a:r>
            <a:endParaRPr lang="zh-CN" altLang="en-US" sz="2000" dirty="0">
              <a:solidFill>
                <a:schemeClr val="accent1"/>
              </a:solidFill>
              <a:latin typeface="+mj-ea"/>
              <a:ea typeface="+mj-ea"/>
            </a:endParaRPr>
          </a:p>
        </p:txBody>
      </p:sp>
      <p:sp>
        <p:nvSpPr>
          <p:cNvPr id="86" name="TextBox 23"/>
          <p:cNvSpPr txBox="1"/>
          <p:nvPr/>
        </p:nvSpPr>
        <p:spPr>
          <a:xfrm>
            <a:off x="9619763" y="3690797"/>
            <a:ext cx="2018687" cy="461665"/>
          </a:xfrm>
          <a:prstGeom prst="rect">
            <a:avLst/>
          </a:prstGeom>
          <a:noFill/>
        </p:spPr>
        <p:txBody>
          <a:bodyPr wrap="square" rtlCol="0">
            <a:spAutoFit/>
          </a:bodyPr>
          <a:lstStyle/>
          <a:p>
            <a:r>
              <a:rPr lang="zh-CN" altLang="en-US" sz="2400">
                <a:solidFill>
                  <a:schemeClr val="accent1"/>
                </a:solidFill>
                <a:latin typeface="+mj-ea"/>
                <a:ea typeface="+mj-ea"/>
              </a:rPr>
              <a:t>清扫  </a:t>
            </a:r>
            <a:r>
              <a:rPr lang="en-US" altLang="zh-CN">
                <a:solidFill>
                  <a:schemeClr val="accent1"/>
                </a:solidFill>
                <a:latin typeface="+mj-ea"/>
                <a:ea typeface="+mj-ea"/>
              </a:rPr>
              <a:t>Seiso</a:t>
            </a:r>
            <a:endParaRPr lang="zh-CN" altLang="en-US" sz="2000" dirty="0">
              <a:solidFill>
                <a:schemeClr val="accent1"/>
              </a:solidFill>
              <a:latin typeface="+mj-ea"/>
              <a:ea typeface="+mj-ea"/>
            </a:endParaRPr>
          </a:p>
        </p:txBody>
      </p:sp>
      <p:sp>
        <p:nvSpPr>
          <p:cNvPr id="88" name="TextBox 25"/>
          <p:cNvSpPr txBox="1"/>
          <p:nvPr/>
        </p:nvSpPr>
        <p:spPr>
          <a:xfrm>
            <a:off x="9313301" y="4763502"/>
            <a:ext cx="2472860" cy="461665"/>
          </a:xfrm>
          <a:prstGeom prst="rect">
            <a:avLst/>
          </a:prstGeom>
          <a:noFill/>
        </p:spPr>
        <p:txBody>
          <a:bodyPr wrap="square" rtlCol="0">
            <a:spAutoFit/>
          </a:bodyPr>
          <a:lstStyle/>
          <a:p>
            <a:r>
              <a:rPr lang="zh-CN" altLang="en-US" sz="2400">
                <a:solidFill>
                  <a:schemeClr val="accent1"/>
                </a:solidFill>
                <a:latin typeface="+mj-ea"/>
                <a:ea typeface="+mj-ea"/>
              </a:rPr>
              <a:t>清洁  </a:t>
            </a:r>
            <a:r>
              <a:rPr lang="en-US" altLang="zh-CN">
                <a:solidFill>
                  <a:schemeClr val="accent1"/>
                </a:solidFill>
                <a:latin typeface="+mj-ea"/>
                <a:ea typeface="+mj-ea"/>
              </a:rPr>
              <a:t>Seiketsu</a:t>
            </a:r>
            <a:endParaRPr lang="zh-CN" altLang="en-US" sz="2000" dirty="0">
              <a:solidFill>
                <a:schemeClr val="accent1"/>
              </a:solidFill>
              <a:latin typeface="+mj-ea"/>
              <a:ea typeface="+mj-ea"/>
            </a:endParaRPr>
          </a:p>
        </p:txBody>
      </p:sp>
      <p:sp>
        <p:nvSpPr>
          <p:cNvPr id="90" name="TextBox 27"/>
          <p:cNvSpPr txBox="1"/>
          <p:nvPr/>
        </p:nvSpPr>
        <p:spPr>
          <a:xfrm>
            <a:off x="4885428" y="4929737"/>
            <a:ext cx="2184178" cy="461665"/>
          </a:xfrm>
          <a:prstGeom prst="rect">
            <a:avLst/>
          </a:prstGeom>
          <a:noFill/>
        </p:spPr>
        <p:txBody>
          <a:bodyPr wrap="square" rtlCol="0">
            <a:spAutoFit/>
          </a:bodyPr>
          <a:lstStyle/>
          <a:p>
            <a:pPr algn="r"/>
            <a:r>
              <a:rPr lang="zh-CN" altLang="en-US" sz="2400">
                <a:solidFill>
                  <a:schemeClr val="accent1"/>
                </a:solidFill>
                <a:latin typeface="+mj-ea"/>
                <a:ea typeface="+mj-ea"/>
              </a:rPr>
              <a:t>素养  </a:t>
            </a:r>
            <a:r>
              <a:rPr lang="en-US" altLang="zh-CN">
                <a:solidFill>
                  <a:schemeClr val="accent1"/>
                </a:solidFill>
                <a:latin typeface="+mj-ea"/>
                <a:ea typeface="+mj-ea"/>
              </a:rPr>
              <a:t>Shitsuke</a:t>
            </a:r>
            <a:endParaRPr lang="zh-CN" altLang="en-US" sz="2000" dirty="0">
              <a:solidFill>
                <a:schemeClr val="accent1"/>
              </a:solidFill>
              <a:latin typeface="+mj-ea"/>
              <a:ea typeface="+mj-ea"/>
            </a:endParaRPr>
          </a:p>
        </p:txBody>
      </p:sp>
      <p:sp>
        <p:nvSpPr>
          <p:cNvPr id="92" name="TextBox 29"/>
          <p:cNvSpPr txBox="1"/>
          <p:nvPr/>
        </p:nvSpPr>
        <p:spPr>
          <a:xfrm>
            <a:off x="4433190" y="4017572"/>
            <a:ext cx="2004717" cy="461665"/>
          </a:xfrm>
          <a:prstGeom prst="rect">
            <a:avLst/>
          </a:prstGeom>
          <a:noFill/>
        </p:spPr>
        <p:txBody>
          <a:bodyPr wrap="square" rtlCol="0">
            <a:spAutoFit/>
          </a:bodyPr>
          <a:lstStyle/>
          <a:p>
            <a:pPr algn="r"/>
            <a:r>
              <a:rPr lang="zh-CN" altLang="en-US" sz="2400" dirty="0">
                <a:solidFill>
                  <a:schemeClr val="accent1"/>
                </a:solidFill>
                <a:latin typeface="+mj-ea"/>
                <a:ea typeface="+mj-ea"/>
              </a:rPr>
              <a:t>安全</a:t>
            </a:r>
            <a:r>
              <a:rPr lang="zh-CN" altLang="en-US" sz="2400" b="1" dirty="0">
                <a:solidFill>
                  <a:schemeClr val="accent1"/>
                </a:solidFill>
                <a:latin typeface="+mj-ea"/>
                <a:ea typeface="+mj-ea"/>
              </a:rPr>
              <a:t>  </a:t>
            </a:r>
            <a:r>
              <a:rPr lang="en-US" altLang="zh-CN" dirty="0">
                <a:solidFill>
                  <a:schemeClr val="accent1"/>
                </a:solidFill>
                <a:latin typeface="+mj-ea"/>
                <a:ea typeface="+mj-ea"/>
              </a:rPr>
              <a:t>Safety</a:t>
            </a:r>
            <a:endParaRPr lang="zh-CN" altLang="en-US" sz="2000" dirty="0">
              <a:solidFill>
                <a:schemeClr val="accent1"/>
              </a:solidFill>
              <a:latin typeface="+mj-ea"/>
              <a:ea typeface="+mj-ea"/>
            </a:endParaRPr>
          </a:p>
        </p:txBody>
      </p:sp>
      <p:grpSp>
        <p:nvGrpSpPr>
          <p:cNvPr id="100" name="组合 99"/>
          <p:cNvGrpSpPr/>
          <p:nvPr/>
        </p:nvGrpSpPr>
        <p:grpSpPr>
          <a:xfrm>
            <a:off x="7234299" y="3226988"/>
            <a:ext cx="1714829" cy="1714833"/>
            <a:chOff x="4598426" y="1496202"/>
            <a:chExt cx="3167150" cy="3167154"/>
          </a:xfrm>
        </p:grpSpPr>
        <p:sp>
          <p:nvSpPr>
            <p:cNvPr id="101" name="椭圆 100"/>
            <p:cNvSpPr/>
            <p:nvPr/>
          </p:nvSpPr>
          <p:spPr>
            <a:xfrm flipH="1">
              <a:off x="4598426" y="1496202"/>
              <a:ext cx="3167150" cy="3167154"/>
            </a:xfrm>
            <a:prstGeom prst="hexagon">
              <a:avLst/>
            </a:prstGeom>
            <a:gradFill flip="none" rotWithShape="1">
              <a:gsLst>
                <a:gs pos="0">
                  <a:srgbClr val="DCDCDC"/>
                </a:gs>
                <a:gs pos="100000">
                  <a:srgbClr val="FFFFFF"/>
                </a:gs>
              </a:gsLst>
              <a:lin ang="18900000" scaled="1"/>
              <a:tileRect/>
            </a:gradFill>
            <a:ln>
              <a:noFill/>
            </a:ln>
            <a:effectLst>
              <a:outerShdw blurRad="317500" dist="152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9600" b="0" i="0" u="none" strike="noStrike" kern="0" cap="none" spc="0" normalizeH="0" baseline="0" noProof="0">
                <a:ln>
                  <a:noFill/>
                </a:ln>
                <a:solidFill>
                  <a:sysClr val="windowText" lastClr="000000"/>
                </a:solidFill>
                <a:effectLst/>
                <a:uLnTx/>
                <a:uFillTx/>
              </a:endParaRPr>
            </a:p>
          </p:txBody>
        </p:sp>
        <p:sp>
          <p:nvSpPr>
            <p:cNvPr id="102" name="椭圆 101"/>
            <p:cNvSpPr/>
            <p:nvPr/>
          </p:nvSpPr>
          <p:spPr>
            <a:xfrm flipH="1">
              <a:off x="4672200" y="1569976"/>
              <a:ext cx="3019603" cy="3019607"/>
            </a:xfrm>
            <a:prstGeom prst="hexagon">
              <a:avLst/>
            </a:prstGeom>
            <a:gradFill flip="none" rotWithShape="1">
              <a:gsLst>
                <a:gs pos="0">
                  <a:srgbClr val="DCDCDC"/>
                </a:gs>
                <a:gs pos="100000">
                  <a:srgbClr val="FFFFF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9600" b="0" i="0" u="none" strike="noStrike" kern="0" cap="none" spc="0" normalizeH="0" baseline="0" noProof="0">
                <a:ln>
                  <a:noFill/>
                </a:ln>
                <a:solidFill>
                  <a:sysClr val="windowText" lastClr="000000"/>
                </a:solidFill>
                <a:effectLst/>
                <a:uLnTx/>
                <a:uFillTx/>
              </a:endParaRPr>
            </a:p>
          </p:txBody>
        </p:sp>
      </p:grpSp>
      <p:sp>
        <p:nvSpPr>
          <p:cNvPr id="104" name="TextBox 50"/>
          <p:cNvSpPr txBox="1"/>
          <p:nvPr/>
        </p:nvSpPr>
        <p:spPr>
          <a:xfrm>
            <a:off x="7600651" y="3651512"/>
            <a:ext cx="987822" cy="821204"/>
          </a:xfrm>
          <a:prstGeom prst="rect">
            <a:avLst/>
          </a:prstGeom>
          <a:noFill/>
        </p:spPr>
        <p:txBody>
          <a:bodyPr wrap="square" rtlCol="0">
            <a:spAutoFit/>
          </a:bodyPr>
          <a:lstStyle>
            <a:defPPr>
              <a:defRPr lang="zh-CN"/>
            </a:defPPr>
            <a:lvl1pPr>
              <a:defRPr sz="3200" b="1">
                <a:solidFill>
                  <a:schemeClr val="accent1"/>
                </a:solidFill>
                <a:latin typeface="微软雅黑" panose="020B0503020204020204" pitchFamily="34" charset="-122"/>
                <a:ea typeface="微软雅黑" panose="020B0503020204020204" pitchFamily="34" charset="-122"/>
              </a:defRPr>
            </a:lvl1pPr>
          </a:lstStyle>
          <a:p>
            <a:pPr algn="ctr"/>
            <a:r>
              <a:rPr lang="zh-CN" altLang="en-US" sz="2400" b="0">
                <a:latin typeface="微软雅黑" panose="020B0503020204020204" pitchFamily="34" charset="-122"/>
                <a:ea typeface="微软雅黑" panose="020B0503020204020204" pitchFamily="34" charset="-122"/>
              </a:rPr>
              <a:t>什么是</a:t>
            </a:r>
            <a:r>
              <a:rPr lang="en-US" altLang="zh-CN">
                <a:latin typeface="微软雅黑" panose="020B0503020204020204" pitchFamily="34" charset="-122"/>
                <a:ea typeface="微软雅黑" panose="020B0503020204020204" pitchFamily="34" charset="-122"/>
              </a:rPr>
              <a:t>6S</a:t>
            </a:r>
            <a:endParaRPr lang="en-US" altLang="zh-CN" sz="2400" dirty="0">
              <a:latin typeface="微软雅黑" panose="020B0503020204020204" pitchFamily="34" charset="-122"/>
              <a:ea typeface="微软雅黑" panose="020B0503020204020204" pitchFamily="34" charset="-122"/>
            </a:endParaRPr>
          </a:p>
        </p:txBody>
      </p:sp>
    </p:spTree>
  </p:cSld>
  <p:clrMapOvr>
    <a:masterClrMapping/>
  </p:clrMapOvr>
  <p:transition spd="slow" advTm="629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90"/>
                                          </p:val>
                                        </p:tav>
                                        <p:tav tm="100000">
                                          <p:val>
                                            <p:fltVal val="0"/>
                                          </p:val>
                                        </p:tav>
                                      </p:tavLst>
                                    </p:anim>
                                    <p:animEffect transition="in" filter="fade">
                                      <p:cBhvr>
                                        <p:cTn id="10" dur="400"/>
                                        <p:tgtEl>
                                          <p:spTgt spid="2"/>
                                        </p:tgtEl>
                                      </p:cBhvr>
                                    </p:animEffect>
                                  </p:childTnLst>
                                </p:cTn>
                              </p:par>
                              <p:par>
                                <p:cTn id="11" presetID="8" presetClass="emph" presetSubtype="0" fill="hold" grpId="1" nodeType="withEffect">
                                  <p:stCondLst>
                                    <p:cond delay="0"/>
                                  </p:stCondLst>
                                  <p:childTnLst>
                                    <p:animRot by="21600000">
                                      <p:cBhvr>
                                        <p:cTn id="12" dur="400" fill="hold"/>
                                        <p:tgtEl>
                                          <p:spTgt spid="2"/>
                                        </p:tgtEl>
                                        <p:attrNameLst>
                                          <p:attrName>r</p:attrName>
                                        </p:attrNameLst>
                                      </p:cBhvr>
                                    </p:animRo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76"/>
                                        </p:tgtEl>
                                        <p:attrNameLst>
                                          <p:attrName>style.visibility</p:attrName>
                                        </p:attrNameLst>
                                      </p:cBhvr>
                                      <p:to>
                                        <p:strVal val="visible"/>
                                      </p:to>
                                    </p:set>
                                    <p:anim calcmode="lin" valueType="num">
                                      <p:cBhvr additive="base">
                                        <p:cTn id="20" dur="500" fill="hold"/>
                                        <p:tgtEl>
                                          <p:spTgt spid="76"/>
                                        </p:tgtEl>
                                        <p:attrNameLst>
                                          <p:attrName>ppt_x</p:attrName>
                                        </p:attrNameLst>
                                      </p:cBhvr>
                                      <p:tavLst>
                                        <p:tav tm="0">
                                          <p:val>
                                            <p:strVal val="#ppt_x"/>
                                          </p:val>
                                        </p:tav>
                                        <p:tav tm="100000">
                                          <p:val>
                                            <p:strVal val="#ppt_x"/>
                                          </p:val>
                                        </p:tav>
                                      </p:tavLst>
                                    </p:anim>
                                    <p:anim calcmode="lin" valueType="num">
                                      <p:cBhvr additive="base">
                                        <p:cTn id="21" dur="500" fill="hold"/>
                                        <p:tgtEl>
                                          <p:spTgt spid="76"/>
                                        </p:tgtEl>
                                        <p:attrNameLst>
                                          <p:attrName>ppt_y</p:attrName>
                                        </p:attrNameLst>
                                      </p:cBhvr>
                                      <p:tavLst>
                                        <p:tav tm="0">
                                          <p:val>
                                            <p:strVal val="1+#ppt_h/2"/>
                                          </p:val>
                                        </p:tav>
                                        <p:tav tm="100000">
                                          <p:val>
                                            <p:strVal val="#ppt_y"/>
                                          </p:val>
                                        </p:tav>
                                      </p:tavLst>
                                    </p:anim>
                                  </p:childTnLst>
                                </p:cTn>
                              </p:par>
                              <p:par>
                                <p:cTn id="22" presetID="53" presetClass="entr" presetSubtype="16" fill="hold" grpId="1" nodeType="withEffect">
                                  <p:stCondLst>
                                    <p:cond delay="0"/>
                                  </p:stCondLst>
                                  <p:childTnLst>
                                    <p:set>
                                      <p:cBhvr>
                                        <p:cTn id="23" dur="1" fill="hold">
                                          <p:stCondLst>
                                            <p:cond delay="0"/>
                                          </p:stCondLst>
                                        </p:cTn>
                                        <p:tgtEl>
                                          <p:spTgt spid="76"/>
                                        </p:tgtEl>
                                        <p:attrNameLst>
                                          <p:attrName>style.visibility</p:attrName>
                                        </p:attrNameLst>
                                      </p:cBhvr>
                                      <p:to>
                                        <p:strVal val="visible"/>
                                      </p:to>
                                    </p:set>
                                    <p:anim calcmode="lin" valueType="num">
                                      <p:cBhvr>
                                        <p:cTn id="24" dur="500" fill="hold"/>
                                        <p:tgtEl>
                                          <p:spTgt spid="76"/>
                                        </p:tgtEl>
                                        <p:attrNameLst>
                                          <p:attrName>ppt_w</p:attrName>
                                        </p:attrNameLst>
                                      </p:cBhvr>
                                      <p:tavLst>
                                        <p:tav tm="0">
                                          <p:val>
                                            <p:fltVal val="0"/>
                                          </p:val>
                                        </p:tav>
                                        <p:tav tm="100000">
                                          <p:val>
                                            <p:strVal val="#ppt_w"/>
                                          </p:val>
                                        </p:tav>
                                      </p:tavLst>
                                    </p:anim>
                                    <p:anim calcmode="lin" valueType="num">
                                      <p:cBhvr>
                                        <p:cTn id="25" dur="500" fill="hold"/>
                                        <p:tgtEl>
                                          <p:spTgt spid="76"/>
                                        </p:tgtEl>
                                        <p:attrNameLst>
                                          <p:attrName>ppt_h</p:attrName>
                                        </p:attrNameLst>
                                      </p:cBhvr>
                                      <p:tavLst>
                                        <p:tav tm="0">
                                          <p:val>
                                            <p:fltVal val="0"/>
                                          </p:val>
                                        </p:tav>
                                        <p:tav tm="100000">
                                          <p:val>
                                            <p:strVal val="#ppt_h"/>
                                          </p:val>
                                        </p:tav>
                                      </p:tavLst>
                                    </p:anim>
                                    <p:animEffect transition="in" filter="fade">
                                      <p:cBhvr>
                                        <p:cTn id="26" dur="500"/>
                                        <p:tgtEl>
                                          <p:spTgt spid="76"/>
                                        </p:tgtEl>
                                      </p:cBhvr>
                                    </p:animEffect>
                                  </p:childTnLst>
                                </p:cTn>
                              </p:par>
                              <p:par>
                                <p:cTn id="27" presetID="16" presetClass="entr" presetSubtype="37" fill="hold" grpId="0" nodeType="withEffect">
                                  <p:stCondLst>
                                    <p:cond delay="100"/>
                                  </p:stCondLst>
                                  <p:childTnLst>
                                    <p:set>
                                      <p:cBhvr>
                                        <p:cTn id="28" dur="1" fill="hold">
                                          <p:stCondLst>
                                            <p:cond delay="0"/>
                                          </p:stCondLst>
                                        </p:cTn>
                                        <p:tgtEl>
                                          <p:spTgt spid="79"/>
                                        </p:tgtEl>
                                        <p:attrNameLst>
                                          <p:attrName>style.visibility</p:attrName>
                                        </p:attrNameLst>
                                      </p:cBhvr>
                                      <p:to>
                                        <p:strVal val="visible"/>
                                      </p:to>
                                    </p:set>
                                    <p:animEffect transition="in" filter="barn(outVertical)">
                                      <p:cBhvr>
                                        <p:cTn id="29" dur="500"/>
                                        <p:tgtEl>
                                          <p:spTgt spid="79"/>
                                        </p:tgtEl>
                                      </p:cBhvr>
                                    </p:animEffect>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anim calcmode="lin" valueType="num">
                                      <p:cBhvr>
                                        <p:cTn id="34" dur="500" fill="hold"/>
                                        <p:tgtEl>
                                          <p:spTgt spid="28"/>
                                        </p:tgtEl>
                                        <p:attrNameLst>
                                          <p:attrName>ppt_x</p:attrName>
                                        </p:attrNameLst>
                                      </p:cBhvr>
                                      <p:tavLst>
                                        <p:tav tm="0">
                                          <p:val>
                                            <p:strVal val="#ppt_x"/>
                                          </p:val>
                                        </p:tav>
                                        <p:tav tm="100000">
                                          <p:val>
                                            <p:strVal val="#ppt_x"/>
                                          </p:val>
                                        </p:tav>
                                      </p:tavLst>
                                    </p:anim>
                                    <p:anim calcmode="lin" valueType="num">
                                      <p:cBhvr>
                                        <p:cTn id="35" dur="500" fill="hold"/>
                                        <p:tgtEl>
                                          <p:spTgt spid="28"/>
                                        </p:tgtEl>
                                        <p:attrNameLst>
                                          <p:attrName>ppt_y</p:attrName>
                                        </p:attrNameLst>
                                      </p:cBhvr>
                                      <p:tavLst>
                                        <p:tav tm="0">
                                          <p:val>
                                            <p:strVal val="#ppt_y+.1"/>
                                          </p:val>
                                        </p:tav>
                                        <p:tav tm="100000">
                                          <p:val>
                                            <p:strVal val="#ppt_y"/>
                                          </p:val>
                                        </p:tav>
                                      </p:tavLst>
                                    </p:anim>
                                  </p:childTnLst>
                                </p:cTn>
                              </p:par>
                            </p:childTnLst>
                          </p:cTn>
                        </p:par>
                        <p:par>
                          <p:cTn id="36" fill="hold">
                            <p:stCondLst>
                              <p:cond delay="2000"/>
                            </p:stCondLst>
                            <p:childTnLst>
                              <p:par>
                                <p:cTn id="37" presetID="53" presetClass="entr" presetSubtype="16" fill="hold" grpId="0" nodeType="afterEffect">
                                  <p:stCondLst>
                                    <p:cond delay="0"/>
                                  </p:stCondLst>
                                  <p:childTnLst>
                                    <p:set>
                                      <p:cBhvr>
                                        <p:cTn id="38" dur="1" fill="hold">
                                          <p:stCondLst>
                                            <p:cond delay="0"/>
                                          </p:stCondLst>
                                        </p:cTn>
                                        <p:tgtEl>
                                          <p:spTgt spid="104"/>
                                        </p:tgtEl>
                                        <p:attrNameLst>
                                          <p:attrName>style.visibility</p:attrName>
                                        </p:attrNameLst>
                                      </p:cBhvr>
                                      <p:to>
                                        <p:strVal val="visible"/>
                                      </p:to>
                                    </p:set>
                                    <p:anim calcmode="lin" valueType="num">
                                      <p:cBhvr>
                                        <p:cTn id="39" dur="500" fill="hold"/>
                                        <p:tgtEl>
                                          <p:spTgt spid="104"/>
                                        </p:tgtEl>
                                        <p:attrNameLst>
                                          <p:attrName>ppt_w</p:attrName>
                                        </p:attrNameLst>
                                      </p:cBhvr>
                                      <p:tavLst>
                                        <p:tav tm="0">
                                          <p:val>
                                            <p:fltVal val="0"/>
                                          </p:val>
                                        </p:tav>
                                        <p:tav tm="100000">
                                          <p:val>
                                            <p:strVal val="#ppt_w"/>
                                          </p:val>
                                        </p:tav>
                                      </p:tavLst>
                                    </p:anim>
                                    <p:anim calcmode="lin" valueType="num">
                                      <p:cBhvr>
                                        <p:cTn id="40" dur="500" fill="hold"/>
                                        <p:tgtEl>
                                          <p:spTgt spid="104"/>
                                        </p:tgtEl>
                                        <p:attrNameLst>
                                          <p:attrName>ppt_h</p:attrName>
                                        </p:attrNameLst>
                                      </p:cBhvr>
                                      <p:tavLst>
                                        <p:tav tm="0">
                                          <p:val>
                                            <p:fltVal val="0"/>
                                          </p:val>
                                        </p:tav>
                                        <p:tav tm="100000">
                                          <p:val>
                                            <p:strVal val="#ppt_h"/>
                                          </p:val>
                                        </p:tav>
                                      </p:tavLst>
                                    </p:anim>
                                    <p:animEffect transition="in" filter="fade">
                                      <p:cBhvr>
                                        <p:cTn id="41" dur="500"/>
                                        <p:tgtEl>
                                          <p:spTgt spid="104"/>
                                        </p:tgtEl>
                                      </p:cBhvr>
                                    </p:animEffect>
                                  </p:childTnLst>
                                </p:cTn>
                              </p:par>
                              <p:par>
                                <p:cTn id="42" presetID="53" presetClass="entr" presetSubtype="16" fill="hold" nodeType="withEffect">
                                  <p:stCondLst>
                                    <p:cond delay="0"/>
                                  </p:stCondLst>
                                  <p:childTnLst>
                                    <p:set>
                                      <p:cBhvr>
                                        <p:cTn id="43" dur="1" fill="hold">
                                          <p:stCondLst>
                                            <p:cond delay="0"/>
                                          </p:stCondLst>
                                        </p:cTn>
                                        <p:tgtEl>
                                          <p:spTgt spid="100"/>
                                        </p:tgtEl>
                                        <p:attrNameLst>
                                          <p:attrName>style.visibility</p:attrName>
                                        </p:attrNameLst>
                                      </p:cBhvr>
                                      <p:to>
                                        <p:strVal val="visible"/>
                                      </p:to>
                                    </p:set>
                                    <p:anim calcmode="lin" valueType="num">
                                      <p:cBhvr>
                                        <p:cTn id="44" dur="500" fill="hold"/>
                                        <p:tgtEl>
                                          <p:spTgt spid="100"/>
                                        </p:tgtEl>
                                        <p:attrNameLst>
                                          <p:attrName>ppt_w</p:attrName>
                                        </p:attrNameLst>
                                      </p:cBhvr>
                                      <p:tavLst>
                                        <p:tav tm="0">
                                          <p:val>
                                            <p:fltVal val="0"/>
                                          </p:val>
                                        </p:tav>
                                        <p:tav tm="100000">
                                          <p:val>
                                            <p:strVal val="#ppt_w"/>
                                          </p:val>
                                        </p:tav>
                                      </p:tavLst>
                                    </p:anim>
                                    <p:anim calcmode="lin" valueType="num">
                                      <p:cBhvr>
                                        <p:cTn id="45" dur="500" fill="hold"/>
                                        <p:tgtEl>
                                          <p:spTgt spid="100"/>
                                        </p:tgtEl>
                                        <p:attrNameLst>
                                          <p:attrName>ppt_h</p:attrName>
                                        </p:attrNameLst>
                                      </p:cBhvr>
                                      <p:tavLst>
                                        <p:tav tm="0">
                                          <p:val>
                                            <p:fltVal val="0"/>
                                          </p:val>
                                        </p:tav>
                                        <p:tav tm="100000">
                                          <p:val>
                                            <p:strVal val="#ppt_h"/>
                                          </p:val>
                                        </p:tav>
                                      </p:tavLst>
                                    </p:anim>
                                    <p:animEffect transition="in" filter="fade">
                                      <p:cBhvr>
                                        <p:cTn id="46" dur="500"/>
                                        <p:tgtEl>
                                          <p:spTgt spid="100"/>
                                        </p:tgtEl>
                                      </p:cBhvr>
                                    </p:animEffect>
                                  </p:childTnLst>
                                </p:cTn>
                              </p:par>
                            </p:childTnLst>
                          </p:cTn>
                        </p:par>
                        <p:par>
                          <p:cTn id="47" fill="hold">
                            <p:stCondLst>
                              <p:cond delay="2500"/>
                            </p:stCondLst>
                            <p:childTnLst>
                              <p:par>
                                <p:cTn id="48" presetID="53" presetClass="entr" presetSubtype="16"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p:cTn id="50" dur="500" fill="hold"/>
                                        <p:tgtEl>
                                          <p:spTgt spid="4"/>
                                        </p:tgtEl>
                                        <p:attrNameLst>
                                          <p:attrName>ppt_w</p:attrName>
                                        </p:attrNameLst>
                                      </p:cBhvr>
                                      <p:tavLst>
                                        <p:tav tm="0">
                                          <p:val>
                                            <p:fltVal val="0"/>
                                          </p:val>
                                        </p:tav>
                                        <p:tav tm="100000">
                                          <p:val>
                                            <p:strVal val="#ppt_w"/>
                                          </p:val>
                                        </p:tav>
                                      </p:tavLst>
                                    </p:anim>
                                    <p:anim calcmode="lin" valueType="num">
                                      <p:cBhvr>
                                        <p:cTn id="51" dur="500" fill="hold"/>
                                        <p:tgtEl>
                                          <p:spTgt spid="4"/>
                                        </p:tgtEl>
                                        <p:attrNameLst>
                                          <p:attrName>ppt_h</p:attrName>
                                        </p:attrNameLst>
                                      </p:cBhvr>
                                      <p:tavLst>
                                        <p:tav tm="0">
                                          <p:val>
                                            <p:fltVal val="0"/>
                                          </p:val>
                                        </p:tav>
                                        <p:tav tm="100000">
                                          <p:val>
                                            <p:strVal val="#ppt_h"/>
                                          </p:val>
                                        </p:tav>
                                      </p:tavLst>
                                    </p:anim>
                                    <p:animEffect transition="in" filter="fade">
                                      <p:cBhvr>
                                        <p:cTn id="52" dur="500"/>
                                        <p:tgtEl>
                                          <p:spTgt spid="4"/>
                                        </p:tgtEl>
                                      </p:cBhvr>
                                    </p:animEffect>
                                  </p:childTnLst>
                                </p:cTn>
                              </p:par>
                              <p:par>
                                <p:cTn id="53" presetID="53" presetClass="entr" presetSubtype="16" fill="hold" nodeType="withEffect">
                                  <p:stCondLst>
                                    <p:cond delay="100"/>
                                  </p:stCondLst>
                                  <p:childTnLst>
                                    <p:set>
                                      <p:cBhvr>
                                        <p:cTn id="54" dur="1" fill="hold">
                                          <p:stCondLst>
                                            <p:cond delay="0"/>
                                          </p:stCondLst>
                                        </p:cTn>
                                        <p:tgtEl>
                                          <p:spTgt spid="5"/>
                                        </p:tgtEl>
                                        <p:attrNameLst>
                                          <p:attrName>style.visibility</p:attrName>
                                        </p:attrNameLst>
                                      </p:cBhvr>
                                      <p:to>
                                        <p:strVal val="visible"/>
                                      </p:to>
                                    </p:set>
                                    <p:anim calcmode="lin" valueType="num">
                                      <p:cBhvr>
                                        <p:cTn id="55" dur="500" fill="hold"/>
                                        <p:tgtEl>
                                          <p:spTgt spid="5"/>
                                        </p:tgtEl>
                                        <p:attrNameLst>
                                          <p:attrName>ppt_w</p:attrName>
                                        </p:attrNameLst>
                                      </p:cBhvr>
                                      <p:tavLst>
                                        <p:tav tm="0">
                                          <p:val>
                                            <p:fltVal val="0"/>
                                          </p:val>
                                        </p:tav>
                                        <p:tav tm="100000">
                                          <p:val>
                                            <p:strVal val="#ppt_w"/>
                                          </p:val>
                                        </p:tav>
                                      </p:tavLst>
                                    </p:anim>
                                    <p:anim calcmode="lin" valueType="num">
                                      <p:cBhvr>
                                        <p:cTn id="56" dur="500" fill="hold"/>
                                        <p:tgtEl>
                                          <p:spTgt spid="5"/>
                                        </p:tgtEl>
                                        <p:attrNameLst>
                                          <p:attrName>ppt_h</p:attrName>
                                        </p:attrNameLst>
                                      </p:cBhvr>
                                      <p:tavLst>
                                        <p:tav tm="0">
                                          <p:val>
                                            <p:fltVal val="0"/>
                                          </p:val>
                                        </p:tav>
                                        <p:tav tm="100000">
                                          <p:val>
                                            <p:strVal val="#ppt_h"/>
                                          </p:val>
                                        </p:tav>
                                      </p:tavLst>
                                    </p:anim>
                                    <p:animEffect transition="in" filter="fade">
                                      <p:cBhvr>
                                        <p:cTn id="57" dur="500"/>
                                        <p:tgtEl>
                                          <p:spTgt spid="5"/>
                                        </p:tgtEl>
                                      </p:cBhvr>
                                    </p:animEffect>
                                  </p:childTnLst>
                                </p:cTn>
                              </p:par>
                              <p:par>
                                <p:cTn id="58" presetID="53" presetClass="entr" presetSubtype="16" fill="hold" nodeType="withEffect">
                                  <p:stCondLst>
                                    <p:cond delay="200"/>
                                  </p:stCondLst>
                                  <p:childTnLst>
                                    <p:set>
                                      <p:cBhvr>
                                        <p:cTn id="59" dur="1" fill="hold">
                                          <p:stCondLst>
                                            <p:cond delay="0"/>
                                          </p:stCondLst>
                                        </p:cTn>
                                        <p:tgtEl>
                                          <p:spTgt spid="6"/>
                                        </p:tgtEl>
                                        <p:attrNameLst>
                                          <p:attrName>style.visibility</p:attrName>
                                        </p:attrNameLst>
                                      </p:cBhvr>
                                      <p:to>
                                        <p:strVal val="visible"/>
                                      </p:to>
                                    </p:set>
                                    <p:anim calcmode="lin" valueType="num">
                                      <p:cBhvr>
                                        <p:cTn id="60" dur="500" fill="hold"/>
                                        <p:tgtEl>
                                          <p:spTgt spid="6"/>
                                        </p:tgtEl>
                                        <p:attrNameLst>
                                          <p:attrName>ppt_w</p:attrName>
                                        </p:attrNameLst>
                                      </p:cBhvr>
                                      <p:tavLst>
                                        <p:tav tm="0">
                                          <p:val>
                                            <p:fltVal val="0"/>
                                          </p:val>
                                        </p:tav>
                                        <p:tav tm="100000">
                                          <p:val>
                                            <p:strVal val="#ppt_w"/>
                                          </p:val>
                                        </p:tav>
                                      </p:tavLst>
                                    </p:anim>
                                    <p:anim calcmode="lin" valueType="num">
                                      <p:cBhvr>
                                        <p:cTn id="61" dur="500" fill="hold"/>
                                        <p:tgtEl>
                                          <p:spTgt spid="6"/>
                                        </p:tgtEl>
                                        <p:attrNameLst>
                                          <p:attrName>ppt_h</p:attrName>
                                        </p:attrNameLst>
                                      </p:cBhvr>
                                      <p:tavLst>
                                        <p:tav tm="0">
                                          <p:val>
                                            <p:fltVal val="0"/>
                                          </p:val>
                                        </p:tav>
                                        <p:tav tm="100000">
                                          <p:val>
                                            <p:strVal val="#ppt_h"/>
                                          </p:val>
                                        </p:tav>
                                      </p:tavLst>
                                    </p:anim>
                                    <p:animEffect transition="in" filter="fade">
                                      <p:cBhvr>
                                        <p:cTn id="62" dur="500"/>
                                        <p:tgtEl>
                                          <p:spTgt spid="6"/>
                                        </p:tgtEl>
                                      </p:cBhvr>
                                    </p:animEffect>
                                  </p:childTnLst>
                                </p:cTn>
                              </p:par>
                              <p:par>
                                <p:cTn id="63" presetID="53" presetClass="entr" presetSubtype="16" fill="hold" nodeType="withEffect">
                                  <p:stCondLst>
                                    <p:cond delay="30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fltVal val="0"/>
                                          </p:val>
                                        </p:tav>
                                        <p:tav tm="100000">
                                          <p:val>
                                            <p:strVal val="#ppt_h"/>
                                          </p:val>
                                        </p:tav>
                                      </p:tavLst>
                                    </p:anim>
                                    <p:animEffect transition="in" filter="fade">
                                      <p:cBhvr>
                                        <p:cTn id="67" dur="500"/>
                                        <p:tgtEl>
                                          <p:spTgt spid="7"/>
                                        </p:tgtEl>
                                      </p:cBhvr>
                                    </p:animEffect>
                                  </p:childTnLst>
                                </p:cTn>
                              </p:par>
                              <p:par>
                                <p:cTn id="68" presetID="53" presetClass="entr" presetSubtype="16" fill="hold" nodeType="withEffect">
                                  <p:stCondLst>
                                    <p:cond delay="400"/>
                                  </p:stCondLst>
                                  <p:childTnLst>
                                    <p:set>
                                      <p:cBhvr>
                                        <p:cTn id="69" dur="1" fill="hold">
                                          <p:stCondLst>
                                            <p:cond delay="0"/>
                                          </p:stCondLst>
                                        </p:cTn>
                                        <p:tgtEl>
                                          <p:spTgt spid="8"/>
                                        </p:tgtEl>
                                        <p:attrNameLst>
                                          <p:attrName>style.visibility</p:attrName>
                                        </p:attrNameLst>
                                      </p:cBhvr>
                                      <p:to>
                                        <p:strVal val="visible"/>
                                      </p:to>
                                    </p:set>
                                    <p:anim calcmode="lin" valueType="num">
                                      <p:cBhvr>
                                        <p:cTn id="70" dur="500" fill="hold"/>
                                        <p:tgtEl>
                                          <p:spTgt spid="8"/>
                                        </p:tgtEl>
                                        <p:attrNameLst>
                                          <p:attrName>ppt_w</p:attrName>
                                        </p:attrNameLst>
                                      </p:cBhvr>
                                      <p:tavLst>
                                        <p:tav tm="0">
                                          <p:val>
                                            <p:fltVal val="0"/>
                                          </p:val>
                                        </p:tav>
                                        <p:tav tm="100000">
                                          <p:val>
                                            <p:strVal val="#ppt_w"/>
                                          </p:val>
                                        </p:tav>
                                      </p:tavLst>
                                    </p:anim>
                                    <p:anim calcmode="lin" valueType="num">
                                      <p:cBhvr>
                                        <p:cTn id="71" dur="500" fill="hold"/>
                                        <p:tgtEl>
                                          <p:spTgt spid="8"/>
                                        </p:tgtEl>
                                        <p:attrNameLst>
                                          <p:attrName>ppt_h</p:attrName>
                                        </p:attrNameLst>
                                      </p:cBhvr>
                                      <p:tavLst>
                                        <p:tav tm="0">
                                          <p:val>
                                            <p:fltVal val="0"/>
                                          </p:val>
                                        </p:tav>
                                        <p:tav tm="100000">
                                          <p:val>
                                            <p:strVal val="#ppt_h"/>
                                          </p:val>
                                        </p:tav>
                                      </p:tavLst>
                                    </p:anim>
                                    <p:animEffect transition="in" filter="fade">
                                      <p:cBhvr>
                                        <p:cTn id="72" dur="500"/>
                                        <p:tgtEl>
                                          <p:spTgt spid="8"/>
                                        </p:tgtEl>
                                      </p:cBhvr>
                                    </p:animEffect>
                                  </p:childTnLst>
                                </p:cTn>
                              </p:par>
                              <p:par>
                                <p:cTn id="73" presetID="53" presetClass="entr" presetSubtype="16" fill="hold" nodeType="withEffect">
                                  <p:stCondLst>
                                    <p:cond delay="500"/>
                                  </p:stCondLst>
                                  <p:childTnLst>
                                    <p:set>
                                      <p:cBhvr>
                                        <p:cTn id="74" dur="1" fill="hold">
                                          <p:stCondLst>
                                            <p:cond delay="0"/>
                                          </p:stCondLst>
                                        </p:cTn>
                                        <p:tgtEl>
                                          <p:spTgt spid="9"/>
                                        </p:tgtEl>
                                        <p:attrNameLst>
                                          <p:attrName>style.visibility</p:attrName>
                                        </p:attrNameLst>
                                      </p:cBhvr>
                                      <p:to>
                                        <p:strVal val="visible"/>
                                      </p:to>
                                    </p:set>
                                    <p:anim calcmode="lin" valueType="num">
                                      <p:cBhvr>
                                        <p:cTn id="75" dur="500" fill="hold"/>
                                        <p:tgtEl>
                                          <p:spTgt spid="9"/>
                                        </p:tgtEl>
                                        <p:attrNameLst>
                                          <p:attrName>ppt_w</p:attrName>
                                        </p:attrNameLst>
                                      </p:cBhvr>
                                      <p:tavLst>
                                        <p:tav tm="0">
                                          <p:val>
                                            <p:fltVal val="0"/>
                                          </p:val>
                                        </p:tav>
                                        <p:tav tm="100000">
                                          <p:val>
                                            <p:strVal val="#ppt_w"/>
                                          </p:val>
                                        </p:tav>
                                      </p:tavLst>
                                    </p:anim>
                                    <p:anim calcmode="lin" valueType="num">
                                      <p:cBhvr>
                                        <p:cTn id="76" dur="500" fill="hold"/>
                                        <p:tgtEl>
                                          <p:spTgt spid="9"/>
                                        </p:tgtEl>
                                        <p:attrNameLst>
                                          <p:attrName>ppt_h</p:attrName>
                                        </p:attrNameLst>
                                      </p:cBhvr>
                                      <p:tavLst>
                                        <p:tav tm="0">
                                          <p:val>
                                            <p:fltVal val="0"/>
                                          </p:val>
                                        </p:tav>
                                        <p:tav tm="100000">
                                          <p:val>
                                            <p:strVal val="#ppt_h"/>
                                          </p:val>
                                        </p:tav>
                                      </p:tavLst>
                                    </p:anim>
                                    <p:animEffect transition="in" filter="fade">
                                      <p:cBhvr>
                                        <p:cTn id="77" dur="500"/>
                                        <p:tgtEl>
                                          <p:spTgt spid="9"/>
                                        </p:tgtEl>
                                      </p:cBhvr>
                                    </p:animEffect>
                                  </p:childTnLst>
                                </p:cTn>
                              </p:par>
                            </p:childTnLst>
                          </p:cTn>
                        </p:par>
                        <p:par>
                          <p:cTn id="78" fill="hold">
                            <p:stCondLst>
                              <p:cond delay="3000"/>
                            </p:stCondLst>
                            <p:childTnLst>
                              <p:par>
                                <p:cTn id="79" presetID="22" presetClass="entr" presetSubtype="2" fill="hold" grpId="0" nodeType="afterEffect">
                                  <p:stCondLst>
                                    <p:cond delay="0"/>
                                  </p:stCondLst>
                                  <p:childTnLst>
                                    <p:set>
                                      <p:cBhvr>
                                        <p:cTn id="80" dur="1" fill="hold">
                                          <p:stCondLst>
                                            <p:cond delay="0"/>
                                          </p:stCondLst>
                                        </p:cTn>
                                        <p:tgtEl>
                                          <p:spTgt spid="82"/>
                                        </p:tgtEl>
                                        <p:attrNameLst>
                                          <p:attrName>style.visibility</p:attrName>
                                        </p:attrNameLst>
                                      </p:cBhvr>
                                      <p:to>
                                        <p:strVal val="visible"/>
                                      </p:to>
                                    </p:set>
                                    <p:animEffect transition="in" filter="wipe(right)">
                                      <p:cBhvr>
                                        <p:cTn id="81" dur="500"/>
                                        <p:tgtEl>
                                          <p:spTgt spid="82"/>
                                        </p:tgtEl>
                                      </p:cBhvr>
                                    </p:animEffect>
                                  </p:childTnLst>
                                </p:cTn>
                              </p:par>
                              <p:par>
                                <p:cTn id="82" presetID="22" presetClass="entr" presetSubtype="8" fill="hold" grpId="0" nodeType="withEffect">
                                  <p:stCondLst>
                                    <p:cond delay="100"/>
                                  </p:stCondLst>
                                  <p:childTnLst>
                                    <p:set>
                                      <p:cBhvr>
                                        <p:cTn id="83" dur="1" fill="hold">
                                          <p:stCondLst>
                                            <p:cond delay="0"/>
                                          </p:stCondLst>
                                        </p:cTn>
                                        <p:tgtEl>
                                          <p:spTgt spid="84"/>
                                        </p:tgtEl>
                                        <p:attrNameLst>
                                          <p:attrName>style.visibility</p:attrName>
                                        </p:attrNameLst>
                                      </p:cBhvr>
                                      <p:to>
                                        <p:strVal val="visible"/>
                                      </p:to>
                                    </p:set>
                                    <p:animEffect transition="in" filter="wipe(left)">
                                      <p:cBhvr>
                                        <p:cTn id="84" dur="500"/>
                                        <p:tgtEl>
                                          <p:spTgt spid="84"/>
                                        </p:tgtEl>
                                      </p:cBhvr>
                                    </p:animEffect>
                                  </p:childTnLst>
                                </p:cTn>
                              </p:par>
                              <p:par>
                                <p:cTn id="85" presetID="22" presetClass="entr" presetSubtype="8" fill="hold" grpId="0" nodeType="withEffect">
                                  <p:stCondLst>
                                    <p:cond delay="200"/>
                                  </p:stCondLst>
                                  <p:childTnLst>
                                    <p:set>
                                      <p:cBhvr>
                                        <p:cTn id="86" dur="1" fill="hold">
                                          <p:stCondLst>
                                            <p:cond delay="0"/>
                                          </p:stCondLst>
                                        </p:cTn>
                                        <p:tgtEl>
                                          <p:spTgt spid="86"/>
                                        </p:tgtEl>
                                        <p:attrNameLst>
                                          <p:attrName>style.visibility</p:attrName>
                                        </p:attrNameLst>
                                      </p:cBhvr>
                                      <p:to>
                                        <p:strVal val="visible"/>
                                      </p:to>
                                    </p:set>
                                    <p:animEffect transition="in" filter="wipe(left)">
                                      <p:cBhvr>
                                        <p:cTn id="87" dur="500"/>
                                        <p:tgtEl>
                                          <p:spTgt spid="86"/>
                                        </p:tgtEl>
                                      </p:cBhvr>
                                    </p:animEffect>
                                  </p:childTnLst>
                                </p:cTn>
                              </p:par>
                              <p:par>
                                <p:cTn id="88" presetID="22" presetClass="entr" presetSubtype="8" fill="hold" grpId="0" nodeType="withEffect">
                                  <p:stCondLst>
                                    <p:cond delay="300"/>
                                  </p:stCondLst>
                                  <p:childTnLst>
                                    <p:set>
                                      <p:cBhvr>
                                        <p:cTn id="89" dur="1" fill="hold">
                                          <p:stCondLst>
                                            <p:cond delay="0"/>
                                          </p:stCondLst>
                                        </p:cTn>
                                        <p:tgtEl>
                                          <p:spTgt spid="88"/>
                                        </p:tgtEl>
                                        <p:attrNameLst>
                                          <p:attrName>style.visibility</p:attrName>
                                        </p:attrNameLst>
                                      </p:cBhvr>
                                      <p:to>
                                        <p:strVal val="visible"/>
                                      </p:to>
                                    </p:set>
                                    <p:animEffect transition="in" filter="wipe(left)">
                                      <p:cBhvr>
                                        <p:cTn id="90" dur="500"/>
                                        <p:tgtEl>
                                          <p:spTgt spid="88"/>
                                        </p:tgtEl>
                                      </p:cBhvr>
                                    </p:animEffect>
                                  </p:childTnLst>
                                </p:cTn>
                              </p:par>
                              <p:par>
                                <p:cTn id="91" presetID="22" presetClass="entr" presetSubtype="2" fill="hold" grpId="0" nodeType="withEffect">
                                  <p:stCondLst>
                                    <p:cond delay="400"/>
                                  </p:stCondLst>
                                  <p:childTnLst>
                                    <p:set>
                                      <p:cBhvr>
                                        <p:cTn id="92" dur="1" fill="hold">
                                          <p:stCondLst>
                                            <p:cond delay="0"/>
                                          </p:stCondLst>
                                        </p:cTn>
                                        <p:tgtEl>
                                          <p:spTgt spid="90"/>
                                        </p:tgtEl>
                                        <p:attrNameLst>
                                          <p:attrName>style.visibility</p:attrName>
                                        </p:attrNameLst>
                                      </p:cBhvr>
                                      <p:to>
                                        <p:strVal val="visible"/>
                                      </p:to>
                                    </p:set>
                                    <p:animEffect transition="in" filter="wipe(right)">
                                      <p:cBhvr>
                                        <p:cTn id="93" dur="500"/>
                                        <p:tgtEl>
                                          <p:spTgt spid="90"/>
                                        </p:tgtEl>
                                      </p:cBhvr>
                                    </p:animEffect>
                                  </p:childTnLst>
                                </p:cTn>
                              </p:par>
                              <p:par>
                                <p:cTn id="94" presetID="22" presetClass="entr" presetSubtype="2" fill="hold" grpId="0" nodeType="withEffect">
                                  <p:stCondLst>
                                    <p:cond delay="500"/>
                                  </p:stCondLst>
                                  <p:childTnLst>
                                    <p:set>
                                      <p:cBhvr>
                                        <p:cTn id="95" dur="1" fill="hold">
                                          <p:stCondLst>
                                            <p:cond delay="0"/>
                                          </p:stCondLst>
                                        </p:cTn>
                                        <p:tgtEl>
                                          <p:spTgt spid="92"/>
                                        </p:tgtEl>
                                        <p:attrNameLst>
                                          <p:attrName>style.visibility</p:attrName>
                                        </p:attrNameLst>
                                      </p:cBhvr>
                                      <p:to>
                                        <p:strVal val="visible"/>
                                      </p:to>
                                    </p:set>
                                    <p:animEffect transition="in" filter="wipe(right)">
                                      <p:cBhvr>
                                        <p:cTn id="96"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2" grpId="1" animBg="1"/>
      <p:bldP spid="28" grpId="0"/>
      <p:bldP spid="76" grpId="0" animBg="1"/>
      <p:bldP spid="76" grpId="1" animBg="1"/>
      <p:bldP spid="79" grpId="0"/>
      <p:bldP spid="82" grpId="0"/>
      <p:bldP spid="84" grpId="0"/>
      <p:bldP spid="86" grpId="0"/>
      <p:bldP spid="88" grpId="0"/>
      <p:bldP spid="90" grpId="0"/>
      <p:bldP spid="92" grpId="0"/>
      <p:bldP spid="10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98588" y="2938444"/>
            <a:ext cx="4647300" cy="3098200"/>
          </a:xfrm>
          <a:prstGeom prst="rect">
            <a:avLst/>
          </a:prstGeom>
        </p:spPr>
      </p:pic>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的含义</a:t>
            </a:r>
            <a:endPar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 name="内容占位符 2"/>
          <p:cNvSpPr txBox="1"/>
          <p:nvPr/>
        </p:nvSpPr>
        <p:spPr>
          <a:xfrm>
            <a:off x="896912" y="1339197"/>
            <a:ext cx="6529081" cy="1200329"/>
          </a:xfrm>
          <a:prstGeom prst="rect">
            <a:avLst/>
          </a:prstGeom>
          <a:noFill/>
        </p:spPr>
        <p:txBody>
          <a:bodyPr wrap="square" rtlCol="0">
            <a:spAutoFit/>
          </a:bodyPr>
          <a:lstStyle>
            <a:defPPr>
              <a:defRPr lang="zh-CN"/>
            </a:defPPr>
            <a:lvl1pPr algn="just">
              <a:defRPr sz="1800">
                <a:solidFill>
                  <a:schemeClr val="accent1"/>
                </a:solidFill>
                <a:latin typeface="+mj-ea"/>
                <a:ea typeface="+mj-ea"/>
              </a:defRPr>
            </a:lvl1pPr>
            <a:lvl2pPr marL="742950" indent="-285750" eaLnBrk="0" hangingPunct="0">
              <a:spcBef>
                <a:spcPct val="20000"/>
              </a:spcBef>
              <a:buChar char="–"/>
              <a:defRPr sz="2000">
                <a:solidFill>
                  <a:schemeClr val="accent1"/>
                </a:solidFill>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a:t>6S</a:t>
            </a:r>
            <a:r>
              <a:rPr lang="zh-CN" altLang="en-US" dirty="0"/>
              <a:t>是将生产现场中的人员、机器、材料、方法等生产要素进行有效的管理，针对企业每位员工的日常工作行为提出要求，倡导从小事做起，力求使每位员工都养成事事“讲究”的习惯，从而达到提高整体工作质量的目的。</a:t>
            </a:r>
            <a:endParaRPr lang="en-US" altLang="zh-CN" dirty="0"/>
          </a:p>
        </p:txBody>
      </p:sp>
      <p:sp>
        <p:nvSpPr>
          <p:cNvPr id="21" name="内容占位符 2"/>
          <p:cNvSpPr txBox="1"/>
          <p:nvPr/>
        </p:nvSpPr>
        <p:spPr>
          <a:xfrm>
            <a:off x="6628807" y="3639747"/>
            <a:ext cx="5567956" cy="369332"/>
          </a:xfrm>
          <a:prstGeom prst="rect">
            <a:avLst/>
          </a:prstGeom>
          <a:noFill/>
        </p:spPr>
        <p:txBody>
          <a:bodyPr wrap="square" rtlCol="0">
            <a:spAutoFit/>
          </a:bodyPr>
          <a:lstStyle>
            <a:defPPr>
              <a:defRPr lang="zh-CN"/>
            </a:defPPr>
            <a:lvl1pPr algn="just">
              <a:defRPr sz="1800">
                <a:solidFill>
                  <a:schemeClr val="accent1"/>
                </a:solidFill>
                <a:latin typeface="+mj-ea"/>
                <a:ea typeface="+mj-ea"/>
              </a:defRPr>
            </a:lvl1pPr>
            <a:lvl2pPr marL="742950" indent="-285750" eaLnBrk="0" hangingPunct="0">
              <a:spcBef>
                <a:spcPct val="20000"/>
              </a:spcBef>
              <a:buChar char="–"/>
              <a:defRPr sz="2000">
                <a:solidFill>
                  <a:schemeClr val="accent1"/>
                </a:solidFill>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a:t>6S</a:t>
            </a:r>
            <a:r>
              <a:rPr lang="zh-CN" altLang="en-US"/>
              <a:t>的针对现场的，最主要是针对生产现场；</a:t>
            </a:r>
            <a:endParaRPr lang="zh-CN" altLang="en-US" dirty="0"/>
          </a:p>
        </p:txBody>
      </p:sp>
      <p:sp>
        <p:nvSpPr>
          <p:cNvPr id="5" name="椭圆 4"/>
          <p:cNvSpPr/>
          <p:nvPr/>
        </p:nvSpPr>
        <p:spPr bwMode="auto">
          <a:xfrm>
            <a:off x="6134402" y="3597137"/>
            <a:ext cx="361507" cy="361507"/>
          </a:xfrm>
          <a:prstGeom prst="ellipse">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1400">
                <a:solidFill>
                  <a:schemeClr val="accent2"/>
                </a:solidFill>
                <a:latin typeface="+mj-ea"/>
                <a:ea typeface="+mj-ea"/>
              </a:rPr>
              <a:t>1</a:t>
            </a:r>
            <a:endParaRPr lang="zh-CN" altLang="en-US" sz="1400">
              <a:solidFill>
                <a:schemeClr val="accent2"/>
              </a:solidFill>
              <a:latin typeface="+mj-ea"/>
              <a:ea typeface="+mj-ea"/>
            </a:endParaRPr>
          </a:p>
        </p:txBody>
      </p:sp>
      <p:sp>
        <p:nvSpPr>
          <p:cNvPr id="32" name="内容占位符 2"/>
          <p:cNvSpPr txBox="1"/>
          <p:nvPr/>
        </p:nvSpPr>
        <p:spPr>
          <a:xfrm>
            <a:off x="6628807" y="4118212"/>
            <a:ext cx="5567956" cy="369332"/>
          </a:xfrm>
          <a:prstGeom prst="rect">
            <a:avLst/>
          </a:prstGeom>
          <a:noFill/>
        </p:spPr>
        <p:txBody>
          <a:bodyPr wrap="square" rtlCol="0">
            <a:spAutoFit/>
          </a:bodyPr>
          <a:lstStyle>
            <a:defPPr>
              <a:defRPr lang="zh-CN"/>
            </a:defPPr>
            <a:lvl1pPr algn="just">
              <a:defRPr sz="1800">
                <a:solidFill>
                  <a:schemeClr val="accent1"/>
                </a:solidFill>
                <a:latin typeface="+mj-ea"/>
                <a:ea typeface="+mj-ea"/>
              </a:defRPr>
            </a:lvl1pPr>
            <a:lvl2pPr marL="742950" indent="-285750" eaLnBrk="0" hangingPunct="0">
              <a:spcBef>
                <a:spcPct val="20000"/>
              </a:spcBef>
              <a:buChar char="–"/>
              <a:defRPr sz="2000">
                <a:solidFill>
                  <a:schemeClr val="accent1"/>
                </a:solidFill>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a:t>6S</a:t>
            </a:r>
            <a:r>
              <a:rPr lang="zh-CN" altLang="en-US"/>
              <a:t>的对象是全体人员，尤其是领导要带头；</a:t>
            </a:r>
          </a:p>
        </p:txBody>
      </p:sp>
      <p:sp>
        <p:nvSpPr>
          <p:cNvPr id="33" name="椭圆 32"/>
          <p:cNvSpPr/>
          <p:nvPr/>
        </p:nvSpPr>
        <p:spPr bwMode="auto">
          <a:xfrm>
            <a:off x="6134402" y="4075602"/>
            <a:ext cx="361507" cy="361507"/>
          </a:xfrm>
          <a:prstGeom prst="ellipse">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1400">
                <a:solidFill>
                  <a:schemeClr val="accent2"/>
                </a:solidFill>
                <a:latin typeface="+mj-ea"/>
                <a:ea typeface="+mj-ea"/>
              </a:rPr>
              <a:t>2</a:t>
            </a:r>
            <a:endParaRPr lang="zh-CN" altLang="en-US" sz="1400">
              <a:solidFill>
                <a:schemeClr val="accent2"/>
              </a:solidFill>
              <a:latin typeface="+mj-ea"/>
              <a:ea typeface="+mj-ea"/>
            </a:endParaRPr>
          </a:p>
        </p:txBody>
      </p:sp>
      <p:sp>
        <p:nvSpPr>
          <p:cNvPr id="34" name="内容占位符 2"/>
          <p:cNvSpPr txBox="1"/>
          <p:nvPr/>
        </p:nvSpPr>
        <p:spPr>
          <a:xfrm>
            <a:off x="6628807" y="4628574"/>
            <a:ext cx="5567956" cy="369332"/>
          </a:xfrm>
          <a:prstGeom prst="rect">
            <a:avLst/>
          </a:prstGeom>
          <a:noFill/>
        </p:spPr>
        <p:txBody>
          <a:bodyPr wrap="square" rtlCol="0">
            <a:spAutoFit/>
          </a:bodyPr>
          <a:lstStyle>
            <a:defPPr>
              <a:defRPr lang="zh-CN"/>
            </a:defPPr>
            <a:lvl1pPr algn="just">
              <a:defRPr sz="1800">
                <a:solidFill>
                  <a:schemeClr val="accent1"/>
                </a:solidFill>
                <a:latin typeface="+mj-ea"/>
                <a:ea typeface="+mj-ea"/>
              </a:defRPr>
            </a:lvl1pPr>
            <a:lvl2pPr marL="742950" indent="-285750" eaLnBrk="0" hangingPunct="0">
              <a:spcBef>
                <a:spcPct val="20000"/>
              </a:spcBef>
              <a:buChar char="–"/>
              <a:defRPr sz="2000">
                <a:solidFill>
                  <a:schemeClr val="accent1"/>
                </a:solidFill>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a:t>6S</a:t>
            </a:r>
            <a:r>
              <a:rPr lang="zh-CN" altLang="en-US"/>
              <a:t>的每天的工作，不是运动；</a:t>
            </a:r>
          </a:p>
        </p:txBody>
      </p:sp>
      <p:sp>
        <p:nvSpPr>
          <p:cNvPr id="35" name="椭圆 34"/>
          <p:cNvSpPr/>
          <p:nvPr/>
        </p:nvSpPr>
        <p:spPr bwMode="auto">
          <a:xfrm>
            <a:off x="6134402" y="4585964"/>
            <a:ext cx="361507" cy="361507"/>
          </a:xfrm>
          <a:prstGeom prst="ellipse">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1400">
                <a:solidFill>
                  <a:schemeClr val="accent2"/>
                </a:solidFill>
                <a:latin typeface="+mj-ea"/>
                <a:ea typeface="+mj-ea"/>
              </a:rPr>
              <a:t>3</a:t>
            </a:r>
            <a:endParaRPr lang="zh-CN" altLang="en-US" sz="1400">
              <a:solidFill>
                <a:schemeClr val="accent2"/>
              </a:solidFill>
              <a:latin typeface="+mj-ea"/>
              <a:ea typeface="+mj-ea"/>
            </a:endParaRPr>
          </a:p>
        </p:txBody>
      </p:sp>
      <p:sp>
        <p:nvSpPr>
          <p:cNvPr id="36" name="内容占位符 2"/>
          <p:cNvSpPr txBox="1"/>
          <p:nvPr/>
        </p:nvSpPr>
        <p:spPr>
          <a:xfrm>
            <a:off x="6628807" y="5117672"/>
            <a:ext cx="5567956" cy="369332"/>
          </a:xfrm>
          <a:prstGeom prst="rect">
            <a:avLst/>
          </a:prstGeom>
          <a:noFill/>
        </p:spPr>
        <p:txBody>
          <a:bodyPr wrap="square" rtlCol="0">
            <a:spAutoFit/>
          </a:bodyPr>
          <a:lstStyle>
            <a:defPPr>
              <a:defRPr lang="zh-CN"/>
            </a:defPPr>
            <a:lvl1pPr algn="just">
              <a:defRPr sz="1800">
                <a:solidFill>
                  <a:schemeClr val="accent1"/>
                </a:solidFill>
                <a:latin typeface="+mj-ea"/>
                <a:ea typeface="+mj-ea"/>
              </a:defRPr>
            </a:lvl1pPr>
            <a:lvl2pPr marL="742950" indent="-285750" eaLnBrk="0" hangingPunct="0">
              <a:spcBef>
                <a:spcPct val="20000"/>
              </a:spcBef>
              <a:buChar char="–"/>
              <a:defRPr sz="2000">
                <a:solidFill>
                  <a:schemeClr val="accent1"/>
                </a:solidFill>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a:t>6S</a:t>
            </a:r>
            <a:r>
              <a:rPr lang="zh-CN" altLang="en-US"/>
              <a:t>的工作是通过量的积累以达到质的变化；</a:t>
            </a:r>
          </a:p>
        </p:txBody>
      </p:sp>
      <p:sp>
        <p:nvSpPr>
          <p:cNvPr id="37" name="椭圆 36"/>
          <p:cNvSpPr/>
          <p:nvPr/>
        </p:nvSpPr>
        <p:spPr bwMode="auto">
          <a:xfrm>
            <a:off x="6134402" y="5075062"/>
            <a:ext cx="361507" cy="361507"/>
          </a:xfrm>
          <a:prstGeom prst="ellipse">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1400">
                <a:solidFill>
                  <a:schemeClr val="accent2"/>
                </a:solidFill>
                <a:latin typeface="+mj-ea"/>
                <a:ea typeface="+mj-ea"/>
              </a:rPr>
              <a:t>4</a:t>
            </a:r>
            <a:endParaRPr lang="zh-CN" altLang="en-US" sz="1400">
              <a:solidFill>
                <a:schemeClr val="accent2"/>
              </a:solidFill>
              <a:latin typeface="+mj-ea"/>
              <a:ea typeface="+mj-ea"/>
            </a:endParaRPr>
          </a:p>
        </p:txBody>
      </p:sp>
      <p:sp>
        <p:nvSpPr>
          <p:cNvPr id="38" name="内容占位符 2"/>
          <p:cNvSpPr txBox="1"/>
          <p:nvPr/>
        </p:nvSpPr>
        <p:spPr>
          <a:xfrm>
            <a:off x="6628807" y="5628034"/>
            <a:ext cx="5567956" cy="646331"/>
          </a:xfrm>
          <a:prstGeom prst="rect">
            <a:avLst/>
          </a:prstGeom>
          <a:noFill/>
        </p:spPr>
        <p:txBody>
          <a:bodyPr wrap="square" rtlCol="0">
            <a:spAutoFit/>
          </a:bodyPr>
          <a:lstStyle>
            <a:defPPr>
              <a:defRPr lang="zh-CN"/>
            </a:defPPr>
            <a:lvl1pPr algn="just">
              <a:defRPr sz="1800">
                <a:solidFill>
                  <a:schemeClr val="accent1"/>
                </a:solidFill>
                <a:latin typeface="+mj-ea"/>
                <a:ea typeface="+mj-ea"/>
              </a:defRPr>
            </a:lvl1pPr>
            <a:lvl2pPr marL="742950" indent="-285750" eaLnBrk="0" hangingPunct="0">
              <a:spcBef>
                <a:spcPct val="20000"/>
              </a:spcBef>
              <a:buChar char="–"/>
              <a:defRPr sz="2000">
                <a:solidFill>
                  <a:schemeClr val="accent1"/>
                </a:solidFill>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r>
              <a:rPr lang="en-US" altLang="zh-CN" dirty="0"/>
              <a:t>6S</a:t>
            </a:r>
            <a:r>
              <a:rPr lang="zh-CN" altLang="en-US" dirty="0"/>
              <a:t>通过每人每件事情操作到位提升整体水平，个别员工出现差异显而易见；</a:t>
            </a:r>
          </a:p>
        </p:txBody>
      </p:sp>
      <p:sp>
        <p:nvSpPr>
          <p:cNvPr id="39" name="椭圆 38"/>
          <p:cNvSpPr/>
          <p:nvPr/>
        </p:nvSpPr>
        <p:spPr bwMode="auto">
          <a:xfrm>
            <a:off x="6134402" y="5585424"/>
            <a:ext cx="361507" cy="361507"/>
          </a:xfrm>
          <a:prstGeom prst="ellipse">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r>
              <a:rPr lang="en-US" altLang="zh-CN" sz="1400">
                <a:solidFill>
                  <a:schemeClr val="accent2"/>
                </a:solidFill>
                <a:latin typeface="+mj-ea"/>
                <a:ea typeface="+mj-ea"/>
              </a:rPr>
              <a:t>5</a:t>
            </a:r>
            <a:endParaRPr lang="zh-CN" altLang="en-US" sz="1400">
              <a:solidFill>
                <a:schemeClr val="accent2"/>
              </a:solidFill>
              <a:latin typeface="+mj-ea"/>
              <a:ea typeface="+mj-ea"/>
            </a:endParaRPr>
          </a:p>
        </p:txBody>
      </p:sp>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035716" y="388561"/>
            <a:ext cx="3261154" cy="2174103"/>
          </a:xfrm>
          <a:prstGeom prst="rect">
            <a:avLst/>
          </a:prstGeom>
        </p:spPr>
      </p:pic>
      <p:grpSp>
        <p:nvGrpSpPr>
          <p:cNvPr id="3" name="组合 2"/>
          <p:cNvGrpSpPr/>
          <p:nvPr/>
        </p:nvGrpSpPr>
        <p:grpSpPr>
          <a:xfrm>
            <a:off x="6019416" y="2828244"/>
            <a:ext cx="5839605" cy="478465"/>
            <a:chOff x="4770215" y="2573079"/>
            <a:chExt cx="6397546" cy="478465"/>
          </a:xfrm>
        </p:grpSpPr>
        <p:sp>
          <p:nvSpPr>
            <p:cNvPr id="42" name="矩形: 圆角 41"/>
            <p:cNvSpPr/>
            <p:nvPr/>
          </p:nvSpPr>
          <p:spPr bwMode="auto">
            <a:xfrm>
              <a:off x="4770215" y="2573079"/>
              <a:ext cx="6397546" cy="478465"/>
            </a:xfrm>
            <a:prstGeom prst="roundRect">
              <a:avLst>
                <a:gd name="adj" fmla="val 50000"/>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41" name="文本框 40"/>
            <p:cNvSpPr txBox="1"/>
            <p:nvPr/>
          </p:nvSpPr>
          <p:spPr>
            <a:xfrm>
              <a:off x="4878143" y="2607706"/>
              <a:ext cx="2660773" cy="400110"/>
            </a:xfrm>
            <a:prstGeom prst="rect">
              <a:avLst/>
            </a:prstGeom>
            <a:noFill/>
          </p:spPr>
          <p:txBody>
            <a:bodyPr wrap="square" rtlCol="0">
              <a:spAutoFit/>
            </a:bodyPr>
            <a:lstStyle>
              <a:defPPr>
                <a:defRPr lang="zh-CN"/>
              </a:defPPr>
              <a:lvl1pPr algn="just">
                <a:lnSpc>
                  <a:spcPct val="150000"/>
                </a:lnSpc>
                <a:defRPr sz="1800">
                  <a:solidFill>
                    <a:schemeClr val="accent1"/>
                  </a:solidFill>
                  <a:latin typeface="+mj-ea"/>
                  <a:ea typeface="+mj-ea"/>
                </a:defRPr>
              </a:lvl1pPr>
              <a:lvl2pPr marL="742950" indent="-285750" eaLnBrk="0" hangingPunct="0">
                <a:spcBef>
                  <a:spcPct val="20000"/>
                </a:spcBef>
                <a:buChar char="–"/>
                <a:defRPr sz="2000">
                  <a:solidFill>
                    <a:schemeClr val="accent1"/>
                  </a:solidFill>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nSpc>
                  <a:spcPct val="100000"/>
                </a:lnSpc>
              </a:pPr>
              <a:r>
                <a:rPr lang="zh-CN" altLang="en-US" sz="2000" dirty="0">
                  <a:solidFill>
                    <a:schemeClr val="accent2"/>
                  </a:solidFill>
                </a:rPr>
                <a:t>注意以下几点：</a:t>
              </a:r>
            </a:p>
          </p:txBody>
        </p:sp>
      </p:grpSp>
    </p:spTree>
  </p:cSld>
  <p:clrMapOvr>
    <a:masterClrMapping/>
  </p:clrMapOvr>
  <p:transition spd="slow" advTm="484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90"/>
                                          </p:val>
                                        </p:tav>
                                        <p:tav tm="100000">
                                          <p:val>
                                            <p:fltVal val="0"/>
                                          </p:val>
                                        </p:tav>
                                      </p:tavLst>
                                    </p:anim>
                                    <p:animEffect transition="in" filter="fade">
                                      <p:cBhvr>
                                        <p:cTn id="10" dur="400"/>
                                        <p:tgtEl>
                                          <p:spTgt spid="2"/>
                                        </p:tgtEl>
                                      </p:cBhvr>
                                    </p:animEffect>
                                  </p:childTnLst>
                                </p:cTn>
                              </p:par>
                              <p:par>
                                <p:cTn id="11" presetID="8" presetClass="emph" presetSubtype="0" fill="hold" grpId="1" nodeType="withEffect">
                                  <p:stCondLst>
                                    <p:cond delay="0"/>
                                  </p:stCondLst>
                                  <p:childTnLst>
                                    <p:animRot by="21600000">
                                      <p:cBhvr>
                                        <p:cTn id="12" dur="400" fill="hold"/>
                                        <p:tgtEl>
                                          <p:spTgt spid="2"/>
                                        </p:tgtEl>
                                        <p:attrNameLst>
                                          <p:attrName>r</p:attrName>
                                        </p:attrNameLst>
                                      </p:cBhvr>
                                    </p:animRo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2" presetClass="entr" presetSubtype="8"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0-#ppt_w/2"/>
                                          </p:val>
                                        </p:tav>
                                        <p:tav tm="100000">
                                          <p:val>
                                            <p:strVal val="#ppt_x"/>
                                          </p:val>
                                        </p:tav>
                                      </p:tavLst>
                                    </p:anim>
                                    <p:anim calcmode="lin" valueType="num">
                                      <p:cBhvr additive="base">
                                        <p:cTn id="21" dur="500" fill="hold"/>
                                        <p:tgtEl>
                                          <p:spTgt spid="22"/>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00"/>
                                  </p:stCondLst>
                                  <p:childTnLst>
                                    <p:set>
                                      <p:cBhvr>
                                        <p:cTn id="23" dur="1" fill="hold">
                                          <p:stCondLst>
                                            <p:cond delay="0"/>
                                          </p:stCondLst>
                                        </p:cTn>
                                        <p:tgtEl>
                                          <p:spTgt spid="43"/>
                                        </p:tgtEl>
                                        <p:attrNameLst>
                                          <p:attrName>style.visibility</p:attrName>
                                        </p:attrNameLst>
                                      </p:cBhvr>
                                      <p:to>
                                        <p:strVal val="visible"/>
                                      </p:to>
                                    </p:set>
                                    <p:anim calcmode="lin" valueType="num">
                                      <p:cBhvr additive="base">
                                        <p:cTn id="24" dur="500" fill="hold"/>
                                        <p:tgtEl>
                                          <p:spTgt spid="43"/>
                                        </p:tgtEl>
                                        <p:attrNameLst>
                                          <p:attrName>ppt_x</p:attrName>
                                        </p:attrNameLst>
                                      </p:cBhvr>
                                      <p:tavLst>
                                        <p:tav tm="0">
                                          <p:val>
                                            <p:strVal val="0-#ppt_w/2"/>
                                          </p:val>
                                        </p:tav>
                                        <p:tav tm="100000">
                                          <p:val>
                                            <p:strVal val="#ppt_x"/>
                                          </p:val>
                                        </p:tav>
                                      </p:tavLst>
                                    </p:anim>
                                    <p:anim calcmode="lin" valueType="num">
                                      <p:cBhvr additive="base">
                                        <p:cTn id="25" dur="500" fill="hold"/>
                                        <p:tgtEl>
                                          <p:spTgt spid="43"/>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42" presetClass="entr" presetSubtype="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31"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400" fill="hold"/>
                                        <p:tgtEl>
                                          <p:spTgt spid="3"/>
                                        </p:tgtEl>
                                        <p:attrNameLst>
                                          <p:attrName>ppt_w</p:attrName>
                                        </p:attrNameLst>
                                      </p:cBhvr>
                                      <p:tavLst>
                                        <p:tav tm="0">
                                          <p:val>
                                            <p:fltVal val="0"/>
                                          </p:val>
                                        </p:tav>
                                        <p:tav tm="100000">
                                          <p:val>
                                            <p:strVal val="#ppt_w"/>
                                          </p:val>
                                        </p:tav>
                                      </p:tavLst>
                                    </p:anim>
                                    <p:anim calcmode="lin" valueType="num">
                                      <p:cBhvr>
                                        <p:cTn id="36" dur="400" fill="hold"/>
                                        <p:tgtEl>
                                          <p:spTgt spid="3"/>
                                        </p:tgtEl>
                                        <p:attrNameLst>
                                          <p:attrName>ppt_h</p:attrName>
                                        </p:attrNameLst>
                                      </p:cBhvr>
                                      <p:tavLst>
                                        <p:tav tm="0">
                                          <p:val>
                                            <p:fltVal val="0"/>
                                          </p:val>
                                        </p:tav>
                                        <p:tav tm="100000">
                                          <p:val>
                                            <p:strVal val="#ppt_h"/>
                                          </p:val>
                                        </p:tav>
                                      </p:tavLst>
                                    </p:anim>
                                    <p:anim calcmode="lin" valueType="num">
                                      <p:cBhvr>
                                        <p:cTn id="37" dur="400" fill="hold"/>
                                        <p:tgtEl>
                                          <p:spTgt spid="3"/>
                                        </p:tgtEl>
                                        <p:attrNameLst>
                                          <p:attrName>style.rotation</p:attrName>
                                        </p:attrNameLst>
                                      </p:cBhvr>
                                      <p:tavLst>
                                        <p:tav tm="0">
                                          <p:val>
                                            <p:fltVal val="90"/>
                                          </p:val>
                                        </p:tav>
                                        <p:tav tm="100000">
                                          <p:val>
                                            <p:fltVal val="0"/>
                                          </p:val>
                                        </p:tav>
                                      </p:tavLst>
                                    </p:anim>
                                    <p:animEffect transition="in" filter="fade">
                                      <p:cBhvr>
                                        <p:cTn id="38" dur="400"/>
                                        <p:tgtEl>
                                          <p:spTgt spid="3"/>
                                        </p:tgtEl>
                                      </p:cBhvr>
                                    </p:animEffect>
                                  </p:childTnLst>
                                </p:cTn>
                              </p:par>
                            </p:childTnLst>
                          </p:cTn>
                        </p:par>
                        <p:par>
                          <p:cTn id="39" fill="hold">
                            <p:stCondLst>
                              <p:cond delay="2500"/>
                            </p:stCondLst>
                            <p:childTnLst>
                              <p:par>
                                <p:cTn id="40" presetID="2" presetClass="entr" presetSubtype="2"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additive="base">
                                        <p:cTn id="42" dur="500" fill="hold"/>
                                        <p:tgtEl>
                                          <p:spTgt spid="5"/>
                                        </p:tgtEl>
                                        <p:attrNameLst>
                                          <p:attrName>ppt_x</p:attrName>
                                        </p:attrNameLst>
                                      </p:cBhvr>
                                      <p:tavLst>
                                        <p:tav tm="0">
                                          <p:val>
                                            <p:strVal val="1+#ppt_w/2"/>
                                          </p:val>
                                        </p:tav>
                                        <p:tav tm="100000">
                                          <p:val>
                                            <p:strVal val="#ppt_x"/>
                                          </p:val>
                                        </p:tav>
                                      </p:tavLst>
                                    </p:anim>
                                    <p:anim calcmode="lin" valueType="num">
                                      <p:cBhvr additive="base">
                                        <p:cTn id="43" dur="500" fill="hold"/>
                                        <p:tgtEl>
                                          <p:spTgt spid="5"/>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100"/>
                                  </p:stCondLst>
                                  <p:childTnLst>
                                    <p:set>
                                      <p:cBhvr>
                                        <p:cTn id="45" dur="1" fill="hold">
                                          <p:stCondLst>
                                            <p:cond delay="0"/>
                                          </p:stCondLst>
                                        </p:cTn>
                                        <p:tgtEl>
                                          <p:spTgt spid="33"/>
                                        </p:tgtEl>
                                        <p:attrNameLst>
                                          <p:attrName>style.visibility</p:attrName>
                                        </p:attrNameLst>
                                      </p:cBhvr>
                                      <p:to>
                                        <p:strVal val="visible"/>
                                      </p:to>
                                    </p:set>
                                    <p:anim calcmode="lin" valueType="num">
                                      <p:cBhvr additive="base">
                                        <p:cTn id="46" dur="500" fill="hold"/>
                                        <p:tgtEl>
                                          <p:spTgt spid="33"/>
                                        </p:tgtEl>
                                        <p:attrNameLst>
                                          <p:attrName>ppt_x</p:attrName>
                                        </p:attrNameLst>
                                      </p:cBhvr>
                                      <p:tavLst>
                                        <p:tav tm="0">
                                          <p:val>
                                            <p:strVal val="1+#ppt_w/2"/>
                                          </p:val>
                                        </p:tav>
                                        <p:tav tm="100000">
                                          <p:val>
                                            <p:strVal val="#ppt_x"/>
                                          </p:val>
                                        </p:tav>
                                      </p:tavLst>
                                    </p:anim>
                                    <p:anim calcmode="lin" valueType="num">
                                      <p:cBhvr additive="base">
                                        <p:cTn id="47" dur="500" fill="hold"/>
                                        <p:tgtEl>
                                          <p:spTgt spid="33"/>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200"/>
                                  </p:stCondLst>
                                  <p:childTnLst>
                                    <p:set>
                                      <p:cBhvr>
                                        <p:cTn id="49" dur="1" fill="hold">
                                          <p:stCondLst>
                                            <p:cond delay="0"/>
                                          </p:stCondLst>
                                        </p:cTn>
                                        <p:tgtEl>
                                          <p:spTgt spid="35"/>
                                        </p:tgtEl>
                                        <p:attrNameLst>
                                          <p:attrName>style.visibility</p:attrName>
                                        </p:attrNameLst>
                                      </p:cBhvr>
                                      <p:to>
                                        <p:strVal val="visible"/>
                                      </p:to>
                                    </p:set>
                                    <p:anim calcmode="lin" valueType="num">
                                      <p:cBhvr additive="base">
                                        <p:cTn id="50" dur="500" fill="hold"/>
                                        <p:tgtEl>
                                          <p:spTgt spid="35"/>
                                        </p:tgtEl>
                                        <p:attrNameLst>
                                          <p:attrName>ppt_x</p:attrName>
                                        </p:attrNameLst>
                                      </p:cBhvr>
                                      <p:tavLst>
                                        <p:tav tm="0">
                                          <p:val>
                                            <p:strVal val="1+#ppt_w/2"/>
                                          </p:val>
                                        </p:tav>
                                        <p:tav tm="100000">
                                          <p:val>
                                            <p:strVal val="#ppt_x"/>
                                          </p:val>
                                        </p:tav>
                                      </p:tavLst>
                                    </p:anim>
                                    <p:anim calcmode="lin" valueType="num">
                                      <p:cBhvr additive="base">
                                        <p:cTn id="51" dur="500" fill="hold"/>
                                        <p:tgtEl>
                                          <p:spTgt spid="35"/>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300"/>
                                  </p:stCondLst>
                                  <p:childTnLst>
                                    <p:set>
                                      <p:cBhvr>
                                        <p:cTn id="53" dur="1" fill="hold">
                                          <p:stCondLst>
                                            <p:cond delay="0"/>
                                          </p:stCondLst>
                                        </p:cTn>
                                        <p:tgtEl>
                                          <p:spTgt spid="37"/>
                                        </p:tgtEl>
                                        <p:attrNameLst>
                                          <p:attrName>style.visibility</p:attrName>
                                        </p:attrNameLst>
                                      </p:cBhvr>
                                      <p:to>
                                        <p:strVal val="visible"/>
                                      </p:to>
                                    </p:set>
                                    <p:anim calcmode="lin" valueType="num">
                                      <p:cBhvr additive="base">
                                        <p:cTn id="54" dur="500" fill="hold"/>
                                        <p:tgtEl>
                                          <p:spTgt spid="37"/>
                                        </p:tgtEl>
                                        <p:attrNameLst>
                                          <p:attrName>ppt_x</p:attrName>
                                        </p:attrNameLst>
                                      </p:cBhvr>
                                      <p:tavLst>
                                        <p:tav tm="0">
                                          <p:val>
                                            <p:strVal val="1+#ppt_w/2"/>
                                          </p:val>
                                        </p:tav>
                                        <p:tav tm="100000">
                                          <p:val>
                                            <p:strVal val="#ppt_x"/>
                                          </p:val>
                                        </p:tav>
                                      </p:tavLst>
                                    </p:anim>
                                    <p:anim calcmode="lin" valueType="num">
                                      <p:cBhvr additive="base">
                                        <p:cTn id="55" dur="500" fill="hold"/>
                                        <p:tgtEl>
                                          <p:spTgt spid="37"/>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400"/>
                                  </p:stCondLst>
                                  <p:childTnLst>
                                    <p:set>
                                      <p:cBhvr>
                                        <p:cTn id="57" dur="1" fill="hold">
                                          <p:stCondLst>
                                            <p:cond delay="0"/>
                                          </p:stCondLst>
                                        </p:cTn>
                                        <p:tgtEl>
                                          <p:spTgt spid="39"/>
                                        </p:tgtEl>
                                        <p:attrNameLst>
                                          <p:attrName>style.visibility</p:attrName>
                                        </p:attrNameLst>
                                      </p:cBhvr>
                                      <p:to>
                                        <p:strVal val="visible"/>
                                      </p:to>
                                    </p:set>
                                    <p:anim calcmode="lin" valueType="num">
                                      <p:cBhvr additive="base">
                                        <p:cTn id="58" dur="500" fill="hold"/>
                                        <p:tgtEl>
                                          <p:spTgt spid="39"/>
                                        </p:tgtEl>
                                        <p:attrNameLst>
                                          <p:attrName>ppt_x</p:attrName>
                                        </p:attrNameLst>
                                      </p:cBhvr>
                                      <p:tavLst>
                                        <p:tav tm="0">
                                          <p:val>
                                            <p:strVal val="1+#ppt_w/2"/>
                                          </p:val>
                                        </p:tav>
                                        <p:tav tm="100000">
                                          <p:val>
                                            <p:strVal val="#ppt_x"/>
                                          </p:val>
                                        </p:tav>
                                      </p:tavLst>
                                    </p:anim>
                                    <p:anim calcmode="lin" valueType="num">
                                      <p:cBhvr additive="base">
                                        <p:cTn id="59" dur="500" fill="hold"/>
                                        <p:tgtEl>
                                          <p:spTgt spid="39"/>
                                        </p:tgtEl>
                                        <p:attrNameLst>
                                          <p:attrName>ppt_y</p:attrName>
                                        </p:attrNameLst>
                                      </p:cBhvr>
                                      <p:tavLst>
                                        <p:tav tm="0">
                                          <p:val>
                                            <p:strVal val="#ppt_y"/>
                                          </p:val>
                                        </p:tav>
                                        <p:tav tm="100000">
                                          <p:val>
                                            <p:strVal val="#ppt_y"/>
                                          </p:val>
                                        </p:tav>
                                      </p:tavLst>
                                    </p:anim>
                                  </p:childTnLst>
                                </p:cTn>
                              </p:par>
                            </p:childTnLst>
                          </p:cTn>
                        </p:par>
                        <p:par>
                          <p:cTn id="60" fill="hold">
                            <p:stCondLst>
                              <p:cond delay="3000"/>
                            </p:stCondLst>
                            <p:childTnLst>
                              <p:par>
                                <p:cTn id="61" presetID="22" presetClass="entr" presetSubtype="8"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wipe(left)">
                                      <p:cBhvr>
                                        <p:cTn id="63" dur="500"/>
                                        <p:tgtEl>
                                          <p:spTgt spid="21"/>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left)">
                                      <p:cBhvr>
                                        <p:cTn id="66" dur="500"/>
                                        <p:tgtEl>
                                          <p:spTgt spid="32"/>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left)">
                                      <p:cBhvr>
                                        <p:cTn id="69" dur="500"/>
                                        <p:tgtEl>
                                          <p:spTgt spid="34"/>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500"/>
                                        <p:tgtEl>
                                          <p:spTgt spid="36"/>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left)">
                                      <p:cBhvr>
                                        <p:cTn id="7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animBg="1"/>
      <p:bldP spid="2" grpId="1" animBg="1"/>
      <p:bldP spid="27" grpId="0"/>
      <p:bldP spid="21" grpId="0"/>
      <p:bldP spid="5" grpId="0" animBg="1"/>
      <p:bldP spid="32" grpId="0"/>
      <p:bldP spid="33" grpId="0" animBg="1"/>
      <p:bldP spid="34" grpId="0"/>
      <p:bldP spid="35" grpId="0" animBg="1"/>
      <p:bldP spid="36" grpId="0"/>
      <p:bldP spid="37" grpId="0" animBg="1"/>
      <p:bldP spid="38" grpId="0"/>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卷形: 垂直 115"/>
          <p:cNvSpPr/>
          <p:nvPr/>
        </p:nvSpPr>
        <p:spPr bwMode="auto">
          <a:xfrm>
            <a:off x="500603" y="1268760"/>
            <a:ext cx="3781000" cy="4693766"/>
          </a:xfrm>
          <a:prstGeom prst="verticalScroll">
            <a:avLst>
              <a:gd name="adj" fmla="val 6818"/>
            </a:avLst>
          </a:prstGeom>
          <a:solidFill>
            <a:schemeClr val="accent2"/>
          </a:solidFill>
          <a:ln w="952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6" name="矩形 25"/>
          <p:cNvSpPr/>
          <p:nvPr/>
        </p:nvSpPr>
        <p:spPr>
          <a:xfrm>
            <a:off x="500603" y="224926"/>
            <a:ext cx="6324333" cy="430887"/>
          </a:xfrm>
          <a:prstGeom prst="rect">
            <a:avLst/>
          </a:prstGeom>
          <a:noFill/>
          <a:ln>
            <a:noFill/>
          </a:ln>
        </p:spPr>
        <p:txBody>
          <a:bodyPr vert="horz" wrap="square" lIns="0" tIns="0" rIns="0" bIns="0" numCol="1" anchor="t" anchorCtr="0" compatLnSpc="1">
            <a:spAutoFit/>
          </a:bodyPr>
          <a:lstStyle/>
          <a:p>
            <a:r>
              <a:rPr lang="en-US" altLang="zh-CN"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6S</a:t>
            </a:r>
            <a:r>
              <a:rPr lang="zh-CN" altLang="en-US" sz="280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rPr>
              <a:t>延伸与发展</a:t>
            </a:r>
            <a:endParaRPr lang="zh-CN" altLang="en-US" sz="2800" dirty="0">
              <a:solidFill>
                <a:schemeClr val="accent1"/>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 name="矩形 1"/>
          <p:cNvSpPr/>
          <p:nvPr/>
        </p:nvSpPr>
        <p:spPr bwMode="auto">
          <a:xfrm>
            <a:off x="247327" y="214670"/>
            <a:ext cx="177976" cy="433916"/>
          </a:xfrm>
          <a:prstGeom prst="rect">
            <a:avLst/>
          </a:prstGeom>
          <a:gradFill>
            <a:gsLst>
              <a:gs pos="60000">
                <a:schemeClr val="bg1"/>
              </a:gs>
              <a:gs pos="0">
                <a:srgbClr val="57D2E7"/>
              </a:gs>
              <a:gs pos="100000">
                <a:srgbClr val="1BA8BF"/>
              </a:gs>
            </a:gsLst>
            <a:lin ang="5400000" scaled="1"/>
          </a:gradFill>
          <a:ln w="2857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3" name="组合 2"/>
          <p:cNvGrpSpPr/>
          <p:nvPr/>
        </p:nvGrpSpPr>
        <p:grpSpPr>
          <a:xfrm>
            <a:off x="9341909" y="946933"/>
            <a:ext cx="1047650" cy="430887"/>
            <a:chOff x="9267485" y="915640"/>
            <a:chExt cx="1047650" cy="430887"/>
          </a:xfrm>
        </p:grpSpPr>
        <p:sp>
          <p:nvSpPr>
            <p:cNvPr id="27" name="矩形: 圆角 26"/>
            <p:cNvSpPr/>
            <p:nvPr/>
          </p:nvSpPr>
          <p:spPr bwMode="auto">
            <a:xfrm>
              <a:off x="9267485" y="915640"/>
              <a:ext cx="1047650"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43" name="矩形 42"/>
            <p:cNvSpPr/>
            <p:nvPr/>
          </p:nvSpPr>
          <p:spPr>
            <a:xfrm>
              <a:off x="9307773" y="937258"/>
              <a:ext cx="935384" cy="400110"/>
            </a:xfrm>
            <a:prstGeom prst="rect">
              <a:avLst/>
            </a:prstGeom>
          </p:spPr>
          <p:txBody>
            <a:bodyPr wrap="square">
              <a:spAutoFit/>
            </a:bodyPr>
            <a:lstStyle/>
            <a:p>
              <a:pPr algn="ctr"/>
              <a:r>
                <a:rPr lang="zh-CN" altLang="en-US" sz="2000">
                  <a:solidFill>
                    <a:schemeClr val="accent2"/>
                  </a:solidFill>
                  <a:latin typeface="+mj-ea"/>
                  <a:ea typeface="+mj-ea"/>
                </a:rPr>
                <a:t>整理</a:t>
              </a:r>
            </a:p>
          </p:txBody>
        </p:sp>
      </p:grpSp>
      <p:sp>
        <p:nvSpPr>
          <p:cNvPr id="48" name="矩形 47"/>
          <p:cNvSpPr/>
          <p:nvPr/>
        </p:nvSpPr>
        <p:spPr>
          <a:xfrm>
            <a:off x="10411364" y="1049245"/>
            <a:ext cx="659155" cy="369332"/>
          </a:xfrm>
          <a:prstGeom prst="rect">
            <a:avLst/>
          </a:prstGeom>
        </p:spPr>
        <p:txBody>
          <a:bodyPr wrap="none">
            <a:spAutoFit/>
          </a:bodyPr>
          <a:lstStyle/>
          <a:p>
            <a:r>
              <a:rPr lang="en-US" altLang="zh-CN">
                <a:solidFill>
                  <a:schemeClr val="accent1"/>
                </a:solidFill>
                <a:latin typeface="+mj-ea"/>
              </a:rPr>
              <a:t>Seiri</a:t>
            </a:r>
            <a:endParaRPr lang="zh-CN" altLang="en-US"/>
          </a:p>
        </p:txBody>
      </p:sp>
      <p:grpSp>
        <p:nvGrpSpPr>
          <p:cNvPr id="4" name="组合 3"/>
          <p:cNvGrpSpPr/>
          <p:nvPr/>
        </p:nvGrpSpPr>
        <p:grpSpPr>
          <a:xfrm>
            <a:off x="9341909" y="1479615"/>
            <a:ext cx="1047650" cy="430887"/>
            <a:chOff x="9267485" y="1448322"/>
            <a:chExt cx="1047650" cy="430887"/>
          </a:xfrm>
        </p:grpSpPr>
        <p:sp>
          <p:nvSpPr>
            <p:cNvPr id="49" name="矩形: 圆角 48"/>
            <p:cNvSpPr/>
            <p:nvPr/>
          </p:nvSpPr>
          <p:spPr bwMode="auto">
            <a:xfrm>
              <a:off x="9267485" y="1448322"/>
              <a:ext cx="1047650"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50" name="矩形 49"/>
            <p:cNvSpPr/>
            <p:nvPr/>
          </p:nvSpPr>
          <p:spPr>
            <a:xfrm>
              <a:off x="9307773" y="1469940"/>
              <a:ext cx="935384" cy="400110"/>
            </a:xfrm>
            <a:prstGeom prst="rect">
              <a:avLst/>
            </a:prstGeom>
          </p:spPr>
          <p:txBody>
            <a:bodyPr wrap="square">
              <a:spAutoFit/>
            </a:bodyPr>
            <a:lstStyle/>
            <a:p>
              <a:pPr algn="ctr"/>
              <a:r>
                <a:rPr lang="zh-CN" altLang="en-US" sz="2000">
                  <a:solidFill>
                    <a:schemeClr val="accent2"/>
                  </a:solidFill>
                  <a:latin typeface="+mj-ea"/>
                  <a:ea typeface="+mj-ea"/>
                </a:rPr>
                <a:t>整顿</a:t>
              </a:r>
            </a:p>
          </p:txBody>
        </p:sp>
      </p:grpSp>
      <p:sp>
        <p:nvSpPr>
          <p:cNvPr id="51" name="矩形 50"/>
          <p:cNvSpPr/>
          <p:nvPr/>
        </p:nvSpPr>
        <p:spPr>
          <a:xfrm>
            <a:off x="10411364" y="1581927"/>
            <a:ext cx="884858" cy="369332"/>
          </a:xfrm>
          <a:prstGeom prst="rect">
            <a:avLst/>
          </a:prstGeom>
        </p:spPr>
        <p:txBody>
          <a:bodyPr wrap="none">
            <a:spAutoFit/>
          </a:bodyPr>
          <a:lstStyle/>
          <a:p>
            <a:r>
              <a:rPr lang="en-US" altLang="zh-CN">
                <a:solidFill>
                  <a:schemeClr val="accent1"/>
                </a:solidFill>
                <a:latin typeface="+mj-ea"/>
              </a:rPr>
              <a:t>Seiton</a:t>
            </a:r>
            <a:endParaRPr lang="zh-CN" altLang="en-US"/>
          </a:p>
        </p:txBody>
      </p:sp>
      <p:grpSp>
        <p:nvGrpSpPr>
          <p:cNvPr id="5" name="组合 4"/>
          <p:cNvGrpSpPr/>
          <p:nvPr/>
        </p:nvGrpSpPr>
        <p:grpSpPr>
          <a:xfrm>
            <a:off x="9341909" y="1995964"/>
            <a:ext cx="1047650" cy="430887"/>
            <a:chOff x="9267485" y="1964671"/>
            <a:chExt cx="1047650" cy="430887"/>
          </a:xfrm>
        </p:grpSpPr>
        <p:sp>
          <p:nvSpPr>
            <p:cNvPr id="55" name="矩形: 圆角 54"/>
            <p:cNvSpPr/>
            <p:nvPr/>
          </p:nvSpPr>
          <p:spPr bwMode="auto">
            <a:xfrm>
              <a:off x="9267485" y="1964671"/>
              <a:ext cx="1047650"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56" name="矩形 55"/>
            <p:cNvSpPr/>
            <p:nvPr/>
          </p:nvSpPr>
          <p:spPr>
            <a:xfrm>
              <a:off x="9307773" y="1986289"/>
              <a:ext cx="935384" cy="400110"/>
            </a:xfrm>
            <a:prstGeom prst="rect">
              <a:avLst/>
            </a:prstGeom>
          </p:spPr>
          <p:txBody>
            <a:bodyPr wrap="square">
              <a:spAutoFit/>
            </a:bodyPr>
            <a:lstStyle/>
            <a:p>
              <a:pPr algn="ctr"/>
              <a:r>
                <a:rPr lang="zh-CN" altLang="en-US" sz="2000">
                  <a:solidFill>
                    <a:schemeClr val="accent2"/>
                  </a:solidFill>
                  <a:latin typeface="+mj-ea"/>
                  <a:ea typeface="+mj-ea"/>
                </a:rPr>
                <a:t>清扫</a:t>
              </a:r>
            </a:p>
          </p:txBody>
        </p:sp>
      </p:grpSp>
      <p:sp>
        <p:nvSpPr>
          <p:cNvPr id="57" name="矩形 56"/>
          <p:cNvSpPr/>
          <p:nvPr/>
        </p:nvSpPr>
        <p:spPr>
          <a:xfrm>
            <a:off x="10411364" y="2098276"/>
            <a:ext cx="764953" cy="369332"/>
          </a:xfrm>
          <a:prstGeom prst="rect">
            <a:avLst/>
          </a:prstGeom>
        </p:spPr>
        <p:txBody>
          <a:bodyPr wrap="none">
            <a:spAutoFit/>
          </a:bodyPr>
          <a:lstStyle/>
          <a:p>
            <a:r>
              <a:rPr lang="en-US" altLang="zh-CN">
                <a:solidFill>
                  <a:schemeClr val="accent1"/>
                </a:solidFill>
                <a:latin typeface="+mj-ea"/>
              </a:rPr>
              <a:t>Seiso</a:t>
            </a:r>
            <a:endParaRPr lang="zh-CN" altLang="en-US"/>
          </a:p>
        </p:txBody>
      </p:sp>
      <p:grpSp>
        <p:nvGrpSpPr>
          <p:cNvPr id="6" name="组合 5"/>
          <p:cNvGrpSpPr/>
          <p:nvPr/>
        </p:nvGrpSpPr>
        <p:grpSpPr>
          <a:xfrm>
            <a:off x="9341909" y="2512313"/>
            <a:ext cx="1047650" cy="430887"/>
            <a:chOff x="9267485" y="2481020"/>
            <a:chExt cx="1047650" cy="430887"/>
          </a:xfrm>
        </p:grpSpPr>
        <p:sp>
          <p:nvSpPr>
            <p:cNvPr id="58" name="矩形: 圆角 57"/>
            <p:cNvSpPr/>
            <p:nvPr/>
          </p:nvSpPr>
          <p:spPr bwMode="auto">
            <a:xfrm>
              <a:off x="9267485" y="2481020"/>
              <a:ext cx="1047650"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59" name="矩形 58"/>
            <p:cNvSpPr/>
            <p:nvPr/>
          </p:nvSpPr>
          <p:spPr>
            <a:xfrm>
              <a:off x="9307773" y="2502638"/>
              <a:ext cx="935384" cy="400110"/>
            </a:xfrm>
            <a:prstGeom prst="rect">
              <a:avLst/>
            </a:prstGeom>
          </p:spPr>
          <p:txBody>
            <a:bodyPr wrap="square">
              <a:spAutoFit/>
            </a:bodyPr>
            <a:lstStyle/>
            <a:p>
              <a:pPr algn="ctr"/>
              <a:r>
                <a:rPr lang="zh-CN" altLang="en-US" sz="2000">
                  <a:solidFill>
                    <a:schemeClr val="accent2"/>
                  </a:solidFill>
                  <a:latin typeface="+mj-ea"/>
                  <a:ea typeface="+mj-ea"/>
                </a:rPr>
                <a:t>清洁</a:t>
              </a:r>
            </a:p>
          </p:txBody>
        </p:sp>
      </p:grpSp>
      <p:sp>
        <p:nvSpPr>
          <p:cNvPr id="60" name="矩形 59"/>
          <p:cNvSpPr/>
          <p:nvPr/>
        </p:nvSpPr>
        <p:spPr>
          <a:xfrm>
            <a:off x="10411364" y="2614625"/>
            <a:ext cx="1098250" cy="369332"/>
          </a:xfrm>
          <a:prstGeom prst="rect">
            <a:avLst/>
          </a:prstGeom>
        </p:spPr>
        <p:txBody>
          <a:bodyPr wrap="none">
            <a:spAutoFit/>
          </a:bodyPr>
          <a:lstStyle/>
          <a:p>
            <a:r>
              <a:rPr lang="en-US" altLang="zh-CN">
                <a:solidFill>
                  <a:schemeClr val="accent1"/>
                </a:solidFill>
                <a:latin typeface="+mj-ea"/>
              </a:rPr>
              <a:t>Seiketsu</a:t>
            </a:r>
            <a:endParaRPr lang="zh-CN" altLang="en-US"/>
          </a:p>
        </p:txBody>
      </p:sp>
      <p:grpSp>
        <p:nvGrpSpPr>
          <p:cNvPr id="7" name="组合 6"/>
          <p:cNvGrpSpPr/>
          <p:nvPr/>
        </p:nvGrpSpPr>
        <p:grpSpPr>
          <a:xfrm>
            <a:off x="9341909" y="3060328"/>
            <a:ext cx="1047650" cy="430887"/>
            <a:chOff x="9267485" y="3029035"/>
            <a:chExt cx="1047650" cy="430887"/>
          </a:xfrm>
        </p:grpSpPr>
        <p:sp>
          <p:nvSpPr>
            <p:cNvPr id="61" name="矩形: 圆角 60"/>
            <p:cNvSpPr/>
            <p:nvPr/>
          </p:nvSpPr>
          <p:spPr bwMode="auto">
            <a:xfrm>
              <a:off x="9267485" y="3029035"/>
              <a:ext cx="1047650"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62" name="矩形 61"/>
            <p:cNvSpPr/>
            <p:nvPr/>
          </p:nvSpPr>
          <p:spPr>
            <a:xfrm>
              <a:off x="9307773" y="3050653"/>
              <a:ext cx="935384" cy="400110"/>
            </a:xfrm>
            <a:prstGeom prst="rect">
              <a:avLst/>
            </a:prstGeom>
          </p:spPr>
          <p:txBody>
            <a:bodyPr wrap="square">
              <a:spAutoFit/>
            </a:bodyPr>
            <a:lstStyle/>
            <a:p>
              <a:pPr algn="ctr"/>
              <a:r>
                <a:rPr lang="zh-CN" altLang="en-US" sz="2000">
                  <a:solidFill>
                    <a:schemeClr val="accent2"/>
                  </a:solidFill>
                  <a:latin typeface="+mj-ea"/>
                  <a:ea typeface="+mj-ea"/>
                </a:rPr>
                <a:t>素养</a:t>
              </a:r>
            </a:p>
          </p:txBody>
        </p:sp>
      </p:grpSp>
      <p:sp>
        <p:nvSpPr>
          <p:cNvPr id="63" name="矩形 62"/>
          <p:cNvSpPr/>
          <p:nvPr/>
        </p:nvSpPr>
        <p:spPr>
          <a:xfrm>
            <a:off x="10411364" y="3162640"/>
            <a:ext cx="1109471" cy="369332"/>
          </a:xfrm>
          <a:prstGeom prst="rect">
            <a:avLst/>
          </a:prstGeom>
        </p:spPr>
        <p:txBody>
          <a:bodyPr wrap="none">
            <a:spAutoFit/>
          </a:bodyPr>
          <a:lstStyle/>
          <a:p>
            <a:r>
              <a:rPr lang="en-US" altLang="zh-CN">
                <a:solidFill>
                  <a:schemeClr val="accent1"/>
                </a:solidFill>
                <a:latin typeface="+mj-ea"/>
              </a:rPr>
              <a:t>Shitsuke</a:t>
            </a:r>
            <a:endParaRPr lang="zh-CN" altLang="en-US"/>
          </a:p>
        </p:txBody>
      </p:sp>
      <p:grpSp>
        <p:nvGrpSpPr>
          <p:cNvPr id="8" name="组合 7"/>
          <p:cNvGrpSpPr/>
          <p:nvPr/>
        </p:nvGrpSpPr>
        <p:grpSpPr>
          <a:xfrm>
            <a:off x="9341909" y="3630826"/>
            <a:ext cx="1047650" cy="430887"/>
            <a:chOff x="9267485" y="3599533"/>
            <a:chExt cx="1047650" cy="430887"/>
          </a:xfrm>
        </p:grpSpPr>
        <p:sp>
          <p:nvSpPr>
            <p:cNvPr id="64" name="矩形: 圆角 63"/>
            <p:cNvSpPr/>
            <p:nvPr/>
          </p:nvSpPr>
          <p:spPr bwMode="auto">
            <a:xfrm>
              <a:off x="9267485" y="3599533"/>
              <a:ext cx="1047650"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65" name="矩形 64"/>
            <p:cNvSpPr/>
            <p:nvPr/>
          </p:nvSpPr>
          <p:spPr>
            <a:xfrm>
              <a:off x="9307773" y="3621151"/>
              <a:ext cx="935384" cy="400110"/>
            </a:xfrm>
            <a:prstGeom prst="rect">
              <a:avLst/>
            </a:prstGeom>
          </p:spPr>
          <p:txBody>
            <a:bodyPr wrap="square">
              <a:spAutoFit/>
            </a:bodyPr>
            <a:lstStyle/>
            <a:p>
              <a:pPr algn="ctr"/>
              <a:r>
                <a:rPr lang="zh-CN" altLang="en-US" sz="2000">
                  <a:solidFill>
                    <a:schemeClr val="accent2"/>
                  </a:solidFill>
                  <a:latin typeface="+mj-ea"/>
                  <a:ea typeface="+mj-ea"/>
                </a:rPr>
                <a:t>安全</a:t>
              </a:r>
            </a:p>
          </p:txBody>
        </p:sp>
      </p:grpSp>
      <p:sp>
        <p:nvSpPr>
          <p:cNvPr id="66" name="矩形 65"/>
          <p:cNvSpPr/>
          <p:nvPr/>
        </p:nvSpPr>
        <p:spPr>
          <a:xfrm>
            <a:off x="10411364" y="3733138"/>
            <a:ext cx="865942" cy="369332"/>
          </a:xfrm>
          <a:prstGeom prst="rect">
            <a:avLst/>
          </a:prstGeom>
        </p:spPr>
        <p:txBody>
          <a:bodyPr wrap="none">
            <a:spAutoFit/>
          </a:bodyPr>
          <a:lstStyle/>
          <a:p>
            <a:r>
              <a:rPr lang="en-US" altLang="zh-CN">
                <a:solidFill>
                  <a:schemeClr val="accent1"/>
                </a:solidFill>
                <a:latin typeface="+mj-ea"/>
              </a:rPr>
              <a:t>Safety</a:t>
            </a:r>
            <a:endParaRPr lang="zh-CN" altLang="en-US"/>
          </a:p>
        </p:txBody>
      </p:sp>
      <p:grpSp>
        <p:nvGrpSpPr>
          <p:cNvPr id="9" name="组合 8"/>
          <p:cNvGrpSpPr/>
          <p:nvPr/>
        </p:nvGrpSpPr>
        <p:grpSpPr>
          <a:xfrm>
            <a:off x="9341909" y="4219306"/>
            <a:ext cx="1047650" cy="430887"/>
            <a:chOff x="9267485" y="4188013"/>
            <a:chExt cx="1047650" cy="430887"/>
          </a:xfrm>
        </p:grpSpPr>
        <p:sp>
          <p:nvSpPr>
            <p:cNvPr id="67" name="矩形: 圆角 66"/>
            <p:cNvSpPr/>
            <p:nvPr/>
          </p:nvSpPr>
          <p:spPr bwMode="auto">
            <a:xfrm>
              <a:off x="9267485" y="4188013"/>
              <a:ext cx="1047650"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68" name="矩形 67"/>
            <p:cNvSpPr/>
            <p:nvPr/>
          </p:nvSpPr>
          <p:spPr>
            <a:xfrm>
              <a:off x="9307773" y="4209631"/>
              <a:ext cx="935384" cy="400110"/>
            </a:xfrm>
            <a:prstGeom prst="rect">
              <a:avLst/>
            </a:prstGeom>
          </p:spPr>
          <p:txBody>
            <a:bodyPr wrap="square">
              <a:spAutoFit/>
            </a:bodyPr>
            <a:lstStyle/>
            <a:p>
              <a:pPr algn="ctr"/>
              <a:r>
                <a:rPr lang="zh-CN" altLang="en-US" sz="2000">
                  <a:solidFill>
                    <a:schemeClr val="accent2"/>
                  </a:solidFill>
                  <a:latin typeface="+mj-ea"/>
                  <a:ea typeface="+mj-ea"/>
                </a:rPr>
                <a:t>节约</a:t>
              </a:r>
            </a:p>
          </p:txBody>
        </p:sp>
      </p:grpSp>
      <p:sp>
        <p:nvSpPr>
          <p:cNvPr id="69" name="矩形 68"/>
          <p:cNvSpPr/>
          <p:nvPr/>
        </p:nvSpPr>
        <p:spPr>
          <a:xfrm>
            <a:off x="10411364" y="4228111"/>
            <a:ext cx="918841" cy="369332"/>
          </a:xfrm>
          <a:prstGeom prst="rect">
            <a:avLst/>
          </a:prstGeom>
        </p:spPr>
        <p:txBody>
          <a:bodyPr wrap="none">
            <a:spAutoFit/>
          </a:bodyPr>
          <a:lstStyle/>
          <a:p>
            <a:r>
              <a:rPr lang="en-US" altLang="zh-CN">
                <a:solidFill>
                  <a:schemeClr val="accent1"/>
                </a:solidFill>
                <a:latin typeface="+mj-ea"/>
              </a:rPr>
              <a:t>Saving</a:t>
            </a:r>
            <a:endParaRPr lang="zh-CN" altLang="en-US"/>
          </a:p>
        </p:txBody>
      </p:sp>
      <p:grpSp>
        <p:nvGrpSpPr>
          <p:cNvPr id="10" name="组合 9"/>
          <p:cNvGrpSpPr/>
          <p:nvPr/>
        </p:nvGrpSpPr>
        <p:grpSpPr>
          <a:xfrm>
            <a:off x="9341909" y="4765935"/>
            <a:ext cx="1047650" cy="430887"/>
            <a:chOff x="9267485" y="4734642"/>
            <a:chExt cx="1047650" cy="430887"/>
          </a:xfrm>
        </p:grpSpPr>
        <p:sp>
          <p:nvSpPr>
            <p:cNvPr id="70" name="矩形: 圆角 69"/>
            <p:cNvSpPr/>
            <p:nvPr/>
          </p:nvSpPr>
          <p:spPr bwMode="auto">
            <a:xfrm>
              <a:off x="9267485" y="4734642"/>
              <a:ext cx="1047650"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71" name="矩形 70"/>
            <p:cNvSpPr/>
            <p:nvPr/>
          </p:nvSpPr>
          <p:spPr>
            <a:xfrm>
              <a:off x="9307773" y="4756260"/>
              <a:ext cx="935384" cy="400110"/>
            </a:xfrm>
            <a:prstGeom prst="rect">
              <a:avLst/>
            </a:prstGeom>
          </p:spPr>
          <p:txBody>
            <a:bodyPr wrap="square">
              <a:spAutoFit/>
            </a:bodyPr>
            <a:lstStyle/>
            <a:p>
              <a:pPr algn="ctr"/>
              <a:r>
                <a:rPr lang="zh-CN" altLang="en-US" sz="2000">
                  <a:solidFill>
                    <a:schemeClr val="accent2"/>
                  </a:solidFill>
                  <a:latin typeface="+mj-ea"/>
                  <a:ea typeface="+mj-ea"/>
                </a:rPr>
                <a:t>效率</a:t>
              </a:r>
            </a:p>
          </p:txBody>
        </p:sp>
      </p:grpSp>
      <p:sp>
        <p:nvSpPr>
          <p:cNvPr id="72" name="矩形 71"/>
          <p:cNvSpPr/>
          <p:nvPr/>
        </p:nvSpPr>
        <p:spPr>
          <a:xfrm>
            <a:off x="10411364" y="4804071"/>
            <a:ext cx="875561" cy="369332"/>
          </a:xfrm>
          <a:prstGeom prst="rect">
            <a:avLst/>
          </a:prstGeom>
        </p:spPr>
        <p:txBody>
          <a:bodyPr wrap="none">
            <a:spAutoFit/>
          </a:bodyPr>
          <a:lstStyle/>
          <a:p>
            <a:r>
              <a:rPr lang="en-US" altLang="zh-CN">
                <a:solidFill>
                  <a:schemeClr val="accent1"/>
                </a:solidFill>
                <a:latin typeface="+mj-ea"/>
              </a:rPr>
              <a:t>Speed</a:t>
            </a:r>
            <a:endParaRPr lang="zh-CN" altLang="en-US"/>
          </a:p>
        </p:txBody>
      </p:sp>
      <p:grpSp>
        <p:nvGrpSpPr>
          <p:cNvPr id="11" name="组合 10"/>
          <p:cNvGrpSpPr/>
          <p:nvPr/>
        </p:nvGrpSpPr>
        <p:grpSpPr>
          <a:xfrm>
            <a:off x="9341909" y="5298139"/>
            <a:ext cx="1047650" cy="430887"/>
            <a:chOff x="9267485" y="5266846"/>
            <a:chExt cx="1047650" cy="430887"/>
          </a:xfrm>
        </p:grpSpPr>
        <p:sp>
          <p:nvSpPr>
            <p:cNvPr id="73" name="矩形: 圆角 72"/>
            <p:cNvSpPr/>
            <p:nvPr/>
          </p:nvSpPr>
          <p:spPr bwMode="auto">
            <a:xfrm>
              <a:off x="9267485" y="5266846"/>
              <a:ext cx="1047650"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74" name="矩形 73"/>
            <p:cNvSpPr/>
            <p:nvPr/>
          </p:nvSpPr>
          <p:spPr>
            <a:xfrm>
              <a:off x="9307773" y="5288464"/>
              <a:ext cx="935384" cy="400110"/>
            </a:xfrm>
            <a:prstGeom prst="rect">
              <a:avLst/>
            </a:prstGeom>
          </p:spPr>
          <p:txBody>
            <a:bodyPr wrap="square">
              <a:spAutoFit/>
            </a:bodyPr>
            <a:lstStyle/>
            <a:p>
              <a:pPr algn="ctr"/>
              <a:r>
                <a:rPr lang="zh-CN" altLang="en-US" sz="2000">
                  <a:solidFill>
                    <a:schemeClr val="accent2"/>
                  </a:solidFill>
                  <a:latin typeface="+mj-ea"/>
                  <a:ea typeface="+mj-ea"/>
                </a:rPr>
                <a:t>服务</a:t>
              </a:r>
            </a:p>
          </p:txBody>
        </p:sp>
      </p:grpSp>
      <p:sp>
        <p:nvSpPr>
          <p:cNvPr id="75" name="矩形 74"/>
          <p:cNvSpPr/>
          <p:nvPr/>
        </p:nvSpPr>
        <p:spPr>
          <a:xfrm>
            <a:off x="10411364" y="5337493"/>
            <a:ext cx="976934" cy="369332"/>
          </a:xfrm>
          <a:prstGeom prst="rect">
            <a:avLst/>
          </a:prstGeom>
        </p:spPr>
        <p:txBody>
          <a:bodyPr wrap="none">
            <a:spAutoFit/>
          </a:bodyPr>
          <a:lstStyle/>
          <a:p>
            <a:r>
              <a:rPr lang="en-US" altLang="zh-CN">
                <a:solidFill>
                  <a:schemeClr val="accent1"/>
                </a:solidFill>
                <a:latin typeface="+mj-ea"/>
              </a:rPr>
              <a:t>Service</a:t>
            </a:r>
            <a:endParaRPr lang="zh-CN" altLang="en-US"/>
          </a:p>
        </p:txBody>
      </p:sp>
      <p:grpSp>
        <p:nvGrpSpPr>
          <p:cNvPr id="12" name="组合 11"/>
          <p:cNvGrpSpPr/>
          <p:nvPr/>
        </p:nvGrpSpPr>
        <p:grpSpPr>
          <a:xfrm>
            <a:off x="9341909" y="5842966"/>
            <a:ext cx="1047650" cy="430887"/>
            <a:chOff x="9267485" y="5811673"/>
            <a:chExt cx="1047650" cy="430887"/>
          </a:xfrm>
        </p:grpSpPr>
        <p:sp>
          <p:nvSpPr>
            <p:cNvPr id="76" name="矩形: 圆角 75"/>
            <p:cNvSpPr/>
            <p:nvPr/>
          </p:nvSpPr>
          <p:spPr bwMode="auto">
            <a:xfrm>
              <a:off x="9267485" y="5811673"/>
              <a:ext cx="1047650" cy="430887"/>
            </a:xfrm>
            <a:prstGeom prst="roundRect">
              <a:avLst/>
            </a:prstGeom>
            <a:gradFill>
              <a:gsLst>
                <a:gs pos="60000">
                  <a:schemeClr val="bg1"/>
                </a:gs>
                <a:gs pos="0">
                  <a:srgbClr val="57D2E7"/>
                </a:gs>
                <a:gs pos="100000">
                  <a:srgbClr val="1BA8B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2000">
                <a:solidFill>
                  <a:schemeClr val="accent2"/>
                </a:solidFill>
                <a:latin typeface="+mj-ea"/>
                <a:ea typeface="+mj-ea"/>
              </a:endParaRPr>
            </a:p>
          </p:txBody>
        </p:sp>
        <p:sp>
          <p:nvSpPr>
            <p:cNvPr id="77" name="矩形 76"/>
            <p:cNvSpPr/>
            <p:nvPr/>
          </p:nvSpPr>
          <p:spPr>
            <a:xfrm>
              <a:off x="9307773" y="5833291"/>
              <a:ext cx="935384" cy="400110"/>
            </a:xfrm>
            <a:prstGeom prst="rect">
              <a:avLst/>
            </a:prstGeom>
          </p:spPr>
          <p:txBody>
            <a:bodyPr wrap="square">
              <a:spAutoFit/>
            </a:bodyPr>
            <a:lstStyle/>
            <a:p>
              <a:pPr algn="ctr"/>
              <a:r>
                <a:rPr lang="zh-CN" altLang="en-US" sz="2000">
                  <a:solidFill>
                    <a:schemeClr val="accent2"/>
                  </a:solidFill>
                  <a:latin typeface="+mj-ea"/>
                  <a:ea typeface="+mj-ea"/>
                </a:rPr>
                <a:t>坚持</a:t>
              </a:r>
            </a:p>
          </p:txBody>
        </p:sp>
      </p:grpSp>
      <p:sp>
        <p:nvSpPr>
          <p:cNvPr id="78" name="矩形 77"/>
          <p:cNvSpPr/>
          <p:nvPr/>
        </p:nvSpPr>
        <p:spPr>
          <a:xfrm>
            <a:off x="10411364" y="5895362"/>
            <a:ext cx="1056571" cy="369332"/>
          </a:xfrm>
          <a:prstGeom prst="rect">
            <a:avLst/>
          </a:prstGeom>
        </p:spPr>
        <p:txBody>
          <a:bodyPr wrap="none">
            <a:spAutoFit/>
          </a:bodyPr>
          <a:lstStyle/>
          <a:p>
            <a:r>
              <a:rPr lang="en-US" altLang="zh-CN">
                <a:solidFill>
                  <a:schemeClr val="accent1"/>
                </a:solidFill>
                <a:latin typeface="+mj-ea"/>
              </a:rPr>
              <a:t>Shikoku</a:t>
            </a:r>
            <a:endParaRPr lang="zh-CN" altLang="en-US"/>
          </a:p>
        </p:txBody>
      </p:sp>
      <p:cxnSp>
        <p:nvCxnSpPr>
          <p:cNvPr id="80" name="直接连接符 79"/>
          <p:cNvCxnSpPr/>
          <p:nvPr/>
        </p:nvCxnSpPr>
        <p:spPr bwMode="auto">
          <a:xfrm flipH="1">
            <a:off x="5111029" y="1131132"/>
            <a:ext cx="4006313"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2" name="直接连接符 81"/>
          <p:cNvCxnSpPr/>
          <p:nvPr/>
        </p:nvCxnSpPr>
        <p:spPr bwMode="auto">
          <a:xfrm flipH="1">
            <a:off x="8429140" y="1690690"/>
            <a:ext cx="688201"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5" name="文本框 84"/>
          <p:cNvSpPr txBox="1"/>
          <p:nvPr/>
        </p:nvSpPr>
        <p:spPr>
          <a:xfrm>
            <a:off x="8405648" y="1227963"/>
            <a:ext cx="482824" cy="400110"/>
          </a:xfrm>
          <a:prstGeom prst="rect">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lgn="ctr">
              <a:defRPr sz="2000">
                <a:solidFill>
                  <a:schemeClr val="accent2"/>
                </a:solidFill>
                <a:latin typeface="+mj-ea"/>
                <a:ea typeface="+mj-ea"/>
              </a:defRPr>
            </a:lvl1pPr>
          </a:lstStyle>
          <a:p>
            <a:r>
              <a:rPr lang="en-US" altLang="zh-CN"/>
              <a:t>2S</a:t>
            </a:r>
            <a:endParaRPr lang="zh-CN" altLang="en-US"/>
          </a:p>
        </p:txBody>
      </p:sp>
      <p:cxnSp>
        <p:nvCxnSpPr>
          <p:cNvPr id="86" name="直接连接符 85"/>
          <p:cNvCxnSpPr/>
          <p:nvPr/>
        </p:nvCxnSpPr>
        <p:spPr bwMode="auto">
          <a:xfrm flipH="1">
            <a:off x="7661460" y="3328421"/>
            <a:ext cx="1455882"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直接连接符 89"/>
          <p:cNvCxnSpPr/>
          <p:nvPr/>
        </p:nvCxnSpPr>
        <p:spPr bwMode="auto">
          <a:xfrm>
            <a:off x="8056967" y="1162376"/>
            <a:ext cx="0" cy="2113395"/>
          </a:xfrm>
          <a:prstGeom prst="line">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8" name="文本框 87"/>
          <p:cNvSpPr txBox="1"/>
          <p:nvPr/>
        </p:nvSpPr>
        <p:spPr>
          <a:xfrm>
            <a:off x="7816924" y="2005885"/>
            <a:ext cx="482824" cy="400110"/>
          </a:xfrm>
          <a:prstGeom prst="rect">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lgn="ctr">
              <a:defRPr sz="2000">
                <a:solidFill>
                  <a:schemeClr val="accent2"/>
                </a:solidFill>
                <a:latin typeface="+mj-ea"/>
                <a:ea typeface="+mj-ea"/>
              </a:defRPr>
            </a:lvl1pPr>
          </a:lstStyle>
          <a:p>
            <a:r>
              <a:rPr lang="en-US" altLang="zh-CN"/>
              <a:t>5S</a:t>
            </a:r>
            <a:endParaRPr lang="zh-CN" altLang="en-US"/>
          </a:p>
        </p:txBody>
      </p:sp>
      <p:cxnSp>
        <p:nvCxnSpPr>
          <p:cNvPr id="94" name="直接连接符 93"/>
          <p:cNvCxnSpPr/>
          <p:nvPr/>
        </p:nvCxnSpPr>
        <p:spPr bwMode="auto">
          <a:xfrm flipH="1">
            <a:off x="6769926" y="3915275"/>
            <a:ext cx="2347416"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直接连接符 96"/>
          <p:cNvCxnSpPr/>
          <p:nvPr/>
        </p:nvCxnSpPr>
        <p:spPr bwMode="auto">
          <a:xfrm>
            <a:off x="7115272" y="1162376"/>
            <a:ext cx="0" cy="2752899"/>
          </a:xfrm>
          <a:prstGeom prst="line">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8" name="文本框 97"/>
          <p:cNvSpPr txBox="1"/>
          <p:nvPr/>
        </p:nvSpPr>
        <p:spPr>
          <a:xfrm>
            <a:off x="6875229" y="2365271"/>
            <a:ext cx="482824" cy="400110"/>
          </a:xfrm>
          <a:prstGeom prst="rect">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lgn="ctr">
              <a:defRPr sz="2000">
                <a:solidFill>
                  <a:schemeClr val="accent2"/>
                </a:solidFill>
                <a:latin typeface="+mj-ea"/>
                <a:ea typeface="+mj-ea"/>
              </a:defRPr>
            </a:lvl1pPr>
          </a:lstStyle>
          <a:p>
            <a:r>
              <a:rPr lang="en-US" altLang="zh-CN"/>
              <a:t>6S</a:t>
            </a:r>
            <a:endParaRPr lang="zh-CN" altLang="en-US"/>
          </a:p>
        </p:txBody>
      </p:sp>
      <p:cxnSp>
        <p:nvCxnSpPr>
          <p:cNvPr id="101" name="直接连接符 100"/>
          <p:cNvCxnSpPr/>
          <p:nvPr/>
        </p:nvCxnSpPr>
        <p:spPr bwMode="auto">
          <a:xfrm flipH="1">
            <a:off x="6186452" y="4447538"/>
            <a:ext cx="2930890"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直接连接符 102"/>
          <p:cNvCxnSpPr/>
          <p:nvPr/>
        </p:nvCxnSpPr>
        <p:spPr bwMode="auto">
          <a:xfrm>
            <a:off x="6310054" y="1162376"/>
            <a:ext cx="0" cy="3250401"/>
          </a:xfrm>
          <a:prstGeom prst="line">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4" name="文本框 103"/>
          <p:cNvSpPr txBox="1"/>
          <p:nvPr/>
        </p:nvSpPr>
        <p:spPr>
          <a:xfrm>
            <a:off x="6070011" y="2596353"/>
            <a:ext cx="482824" cy="400110"/>
          </a:xfrm>
          <a:prstGeom prst="rect">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lgn="ctr">
              <a:defRPr sz="2000">
                <a:solidFill>
                  <a:schemeClr val="accent2"/>
                </a:solidFill>
                <a:latin typeface="+mj-ea"/>
                <a:ea typeface="+mj-ea"/>
              </a:defRPr>
            </a:lvl1pPr>
          </a:lstStyle>
          <a:p>
            <a:r>
              <a:rPr lang="en-US" altLang="zh-CN"/>
              <a:t>7S</a:t>
            </a:r>
            <a:endParaRPr lang="zh-CN" altLang="en-US"/>
          </a:p>
        </p:txBody>
      </p:sp>
      <p:cxnSp>
        <p:nvCxnSpPr>
          <p:cNvPr id="106" name="直接连接符 105"/>
          <p:cNvCxnSpPr/>
          <p:nvPr/>
        </p:nvCxnSpPr>
        <p:spPr bwMode="auto">
          <a:xfrm flipH="1">
            <a:off x="5259454" y="6085269"/>
            <a:ext cx="3857888" cy="0"/>
          </a:xfrm>
          <a:prstGeom prst="line">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直接连接符 107"/>
          <p:cNvCxnSpPr/>
          <p:nvPr/>
        </p:nvCxnSpPr>
        <p:spPr bwMode="auto">
          <a:xfrm>
            <a:off x="5463893" y="1162376"/>
            <a:ext cx="0" cy="4896033"/>
          </a:xfrm>
          <a:prstGeom prst="line">
            <a:avLst/>
          </a:prstGeom>
          <a:solidFill>
            <a:schemeClr val="accent1"/>
          </a:solidFill>
          <a:ln w="9525" cap="flat" cmpd="sng" algn="ctr">
            <a:solidFill>
              <a:schemeClr val="tx1"/>
            </a:solidFill>
            <a:prstDash val="solid"/>
            <a:round/>
            <a:headEnd type="triangl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9" name="文本框 108"/>
          <p:cNvSpPr txBox="1"/>
          <p:nvPr/>
        </p:nvSpPr>
        <p:spPr>
          <a:xfrm>
            <a:off x="5086820" y="3540174"/>
            <a:ext cx="715388" cy="400110"/>
          </a:xfrm>
          <a:prstGeom prst="rect">
            <a:avLst/>
          </a:prstGeom>
          <a:gradFill>
            <a:gsLst>
              <a:gs pos="70000">
                <a:schemeClr val="bg2"/>
              </a:gs>
              <a:gs pos="0">
                <a:srgbClr val="FEA67E"/>
              </a:gs>
              <a:gs pos="100000">
                <a:srgbClr val="FD6F2F"/>
              </a:gs>
            </a:gsLst>
            <a:lin ang="5400000" scaled="1"/>
          </a:gradFill>
          <a:ln w="9525" cap="flat" cmpd="sng" algn="ctr">
            <a:solidFill>
              <a:schemeClr val="accent2"/>
            </a:solidFill>
            <a:prstDash val="solid"/>
            <a:round/>
            <a:headEnd type="none" w="med" len="med"/>
            <a:tailEnd type="none" w="med" len="med"/>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algn="ctr">
              <a:defRPr sz="2000">
                <a:solidFill>
                  <a:schemeClr val="accent2"/>
                </a:solidFill>
                <a:latin typeface="+mj-ea"/>
                <a:ea typeface="+mj-ea"/>
              </a:defRPr>
            </a:lvl1pPr>
          </a:lstStyle>
          <a:p>
            <a:r>
              <a:rPr lang="en-US" altLang="zh-CN"/>
              <a:t>10S</a:t>
            </a:r>
            <a:endParaRPr lang="zh-CN" altLang="en-US"/>
          </a:p>
        </p:txBody>
      </p:sp>
      <p:sp>
        <p:nvSpPr>
          <p:cNvPr id="114" name="矩形 113"/>
          <p:cNvSpPr/>
          <p:nvPr/>
        </p:nvSpPr>
        <p:spPr>
          <a:xfrm>
            <a:off x="934395" y="1748074"/>
            <a:ext cx="2894143" cy="4031873"/>
          </a:xfrm>
          <a:prstGeom prst="rect">
            <a:avLst/>
          </a:prstGeom>
          <a:noFill/>
        </p:spPr>
        <p:txBody>
          <a:bodyPr wrap="square" rtlCol="0">
            <a:spAutoFit/>
          </a:bodyPr>
          <a:lstStyle/>
          <a:p>
            <a:pPr algn="just"/>
            <a:r>
              <a:rPr lang="zh-CN" altLang="en-US" sz="1600" dirty="0">
                <a:solidFill>
                  <a:schemeClr val="accent1"/>
                </a:solidFill>
                <a:latin typeface="+mj-ea"/>
                <a:ea typeface="+mj-ea"/>
              </a:rPr>
              <a:t>在第二次世界大战后，日本式企业将5S运动作为各项管理工作的基础，推行各种品质管理手法，产品品质得以迅速地提升，奠定了经济大国的地位，5S逐渐被各国的管理界认识。</a:t>
            </a:r>
          </a:p>
          <a:p>
            <a:pPr algn="just"/>
            <a:r>
              <a:rPr lang="zh-CN" altLang="en-US" sz="1600" dirty="0">
                <a:solidFill>
                  <a:schemeClr val="accent1"/>
                </a:solidFill>
                <a:latin typeface="+mj-ea"/>
                <a:ea typeface="+mj-ea"/>
              </a:rPr>
              <a:t>根据企业进一步发展的需要，有的公司在原来5S的基础上又增加了安全（Safety）和节约（Save）这两个要素，形成了“7S”，也有的企业加上效率、服务、及坚持，形成了“10S”。</a:t>
            </a:r>
            <a:endParaRPr lang="en-US" altLang="zh-CN" sz="1600" dirty="0">
              <a:solidFill>
                <a:schemeClr val="accent1"/>
              </a:solidFill>
              <a:latin typeface="+mj-ea"/>
              <a:ea typeface="+mj-ea"/>
            </a:endParaRPr>
          </a:p>
          <a:p>
            <a:pPr algn="just"/>
            <a:r>
              <a:rPr lang="zh-CN" altLang="en-US" sz="1600" dirty="0">
                <a:solidFill>
                  <a:schemeClr val="accent1"/>
                </a:solidFill>
                <a:latin typeface="+mj-ea"/>
                <a:ea typeface="+mj-ea"/>
              </a:rPr>
              <a:t>但是万变不离其宗，所谓“7S”、“10S”都是从“5S”里衍生出来的。</a:t>
            </a:r>
          </a:p>
        </p:txBody>
      </p:sp>
    </p:spTree>
  </p:cSld>
  <p:clrMapOvr>
    <a:masterClrMapping/>
  </p:clrMapOvr>
  <p:transition spd="slow" advTm="1034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400" fill="hold"/>
                                        <p:tgtEl>
                                          <p:spTgt spid="2"/>
                                        </p:tgtEl>
                                        <p:attrNameLst>
                                          <p:attrName>ppt_w</p:attrName>
                                        </p:attrNameLst>
                                      </p:cBhvr>
                                      <p:tavLst>
                                        <p:tav tm="0">
                                          <p:val>
                                            <p:fltVal val="0"/>
                                          </p:val>
                                        </p:tav>
                                        <p:tav tm="100000">
                                          <p:val>
                                            <p:strVal val="#ppt_w"/>
                                          </p:val>
                                        </p:tav>
                                      </p:tavLst>
                                    </p:anim>
                                    <p:anim calcmode="lin" valueType="num">
                                      <p:cBhvr>
                                        <p:cTn id="8" dur="400" fill="hold"/>
                                        <p:tgtEl>
                                          <p:spTgt spid="2"/>
                                        </p:tgtEl>
                                        <p:attrNameLst>
                                          <p:attrName>ppt_h</p:attrName>
                                        </p:attrNameLst>
                                      </p:cBhvr>
                                      <p:tavLst>
                                        <p:tav tm="0">
                                          <p:val>
                                            <p:fltVal val="0"/>
                                          </p:val>
                                        </p:tav>
                                        <p:tav tm="100000">
                                          <p:val>
                                            <p:strVal val="#ppt_h"/>
                                          </p:val>
                                        </p:tav>
                                      </p:tavLst>
                                    </p:anim>
                                    <p:anim calcmode="lin" valueType="num">
                                      <p:cBhvr>
                                        <p:cTn id="9" dur="400" fill="hold"/>
                                        <p:tgtEl>
                                          <p:spTgt spid="2"/>
                                        </p:tgtEl>
                                        <p:attrNameLst>
                                          <p:attrName>style.rotation</p:attrName>
                                        </p:attrNameLst>
                                      </p:cBhvr>
                                      <p:tavLst>
                                        <p:tav tm="0">
                                          <p:val>
                                            <p:fltVal val="90"/>
                                          </p:val>
                                        </p:tav>
                                        <p:tav tm="100000">
                                          <p:val>
                                            <p:fltVal val="0"/>
                                          </p:val>
                                        </p:tav>
                                      </p:tavLst>
                                    </p:anim>
                                    <p:animEffect transition="in" filter="fade">
                                      <p:cBhvr>
                                        <p:cTn id="10" dur="400"/>
                                        <p:tgtEl>
                                          <p:spTgt spid="2"/>
                                        </p:tgtEl>
                                      </p:cBhvr>
                                    </p:animEffect>
                                  </p:childTnLst>
                                </p:cTn>
                              </p:par>
                              <p:par>
                                <p:cTn id="11" presetID="8" presetClass="emph" presetSubtype="0" fill="hold" grpId="1" nodeType="withEffect">
                                  <p:stCondLst>
                                    <p:cond delay="0"/>
                                  </p:stCondLst>
                                  <p:childTnLst>
                                    <p:animRot by="21600000">
                                      <p:cBhvr>
                                        <p:cTn id="12" dur="400" fill="hold"/>
                                        <p:tgtEl>
                                          <p:spTgt spid="2"/>
                                        </p:tgtEl>
                                        <p:attrNameLst>
                                          <p:attrName>r</p:attrName>
                                        </p:attrNameLst>
                                      </p:cBhvr>
                                    </p:animRo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4"/>
                                        </p:tgtEl>
                                        <p:attrNameLst>
                                          <p:attrName>style.visibility</p:attrName>
                                        </p:attrNameLst>
                                      </p:cBhvr>
                                      <p:to>
                                        <p:strVal val="visible"/>
                                      </p:to>
                                    </p:set>
                                    <p:animEffect transition="in" filter="fade">
                                      <p:cBhvr>
                                        <p:cTn id="20" dur="500"/>
                                        <p:tgtEl>
                                          <p:spTgt spid="114"/>
                                        </p:tgtEl>
                                      </p:cBhvr>
                                    </p:animEffect>
                                    <p:anim calcmode="lin" valueType="num">
                                      <p:cBhvr>
                                        <p:cTn id="21" dur="500" fill="hold"/>
                                        <p:tgtEl>
                                          <p:spTgt spid="114"/>
                                        </p:tgtEl>
                                        <p:attrNameLst>
                                          <p:attrName>ppt_x</p:attrName>
                                        </p:attrNameLst>
                                      </p:cBhvr>
                                      <p:tavLst>
                                        <p:tav tm="0">
                                          <p:val>
                                            <p:strVal val="#ppt_x"/>
                                          </p:val>
                                        </p:tav>
                                        <p:tav tm="100000">
                                          <p:val>
                                            <p:strVal val="#ppt_x"/>
                                          </p:val>
                                        </p:tav>
                                      </p:tavLst>
                                    </p:anim>
                                    <p:anim calcmode="lin" valueType="num">
                                      <p:cBhvr>
                                        <p:cTn id="22" dur="500" fill="hold"/>
                                        <p:tgtEl>
                                          <p:spTgt spid="114"/>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fade">
                                      <p:cBhvr>
                                        <p:cTn id="25" dur="500"/>
                                        <p:tgtEl>
                                          <p:spTgt spid="116"/>
                                        </p:tgtEl>
                                      </p:cBhvr>
                                    </p:animEffect>
                                    <p:anim calcmode="lin" valueType="num">
                                      <p:cBhvr>
                                        <p:cTn id="26" dur="500" fill="hold"/>
                                        <p:tgtEl>
                                          <p:spTgt spid="116"/>
                                        </p:tgtEl>
                                        <p:attrNameLst>
                                          <p:attrName>ppt_x</p:attrName>
                                        </p:attrNameLst>
                                      </p:cBhvr>
                                      <p:tavLst>
                                        <p:tav tm="0">
                                          <p:val>
                                            <p:strVal val="#ppt_x"/>
                                          </p:val>
                                        </p:tav>
                                        <p:tav tm="100000">
                                          <p:val>
                                            <p:strVal val="#ppt_x"/>
                                          </p:val>
                                        </p:tav>
                                      </p:tavLst>
                                    </p:anim>
                                    <p:anim calcmode="lin" valueType="num">
                                      <p:cBhvr>
                                        <p:cTn id="27" dur="500" fill="hold"/>
                                        <p:tgtEl>
                                          <p:spTgt spid="116"/>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2" presetClass="entr" presetSubtype="2"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1+#ppt_w/2"/>
                                          </p:val>
                                        </p:tav>
                                        <p:tav tm="100000">
                                          <p:val>
                                            <p:strVal val="#ppt_x"/>
                                          </p:val>
                                        </p:tav>
                                      </p:tavLst>
                                    </p:anim>
                                    <p:anim calcmode="lin" valueType="num">
                                      <p:cBhvr additive="base">
                                        <p:cTn id="32" dur="500" fill="hold"/>
                                        <p:tgtEl>
                                          <p:spTgt spid="3"/>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10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1+#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20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1+#ppt_w/2"/>
                                          </p:val>
                                        </p:tav>
                                        <p:tav tm="100000">
                                          <p:val>
                                            <p:strVal val="#ppt_x"/>
                                          </p:val>
                                        </p:tav>
                                      </p:tavLst>
                                    </p:anim>
                                    <p:anim calcmode="lin" valueType="num">
                                      <p:cBhvr additive="base">
                                        <p:cTn id="40" dur="500" fill="hold"/>
                                        <p:tgtEl>
                                          <p:spTgt spid="5"/>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30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1+#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40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1+#ppt_w/2"/>
                                          </p:val>
                                        </p:tav>
                                        <p:tav tm="100000">
                                          <p:val>
                                            <p:strVal val="#ppt_x"/>
                                          </p:val>
                                        </p:tav>
                                      </p:tavLst>
                                    </p:anim>
                                    <p:anim calcmode="lin" valueType="num">
                                      <p:cBhvr additive="base">
                                        <p:cTn id="48" dur="500" fill="hold"/>
                                        <p:tgtEl>
                                          <p:spTgt spid="7"/>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50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1+#ppt_w/2"/>
                                          </p:val>
                                        </p:tav>
                                        <p:tav tm="100000">
                                          <p:val>
                                            <p:strVal val="#ppt_x"/>
                                          </p:val>
                                        </p:tav>
                                      </p:tavLst>
                                    </p:anim>
                                    <p:anim calcmode="lin" valueType="num">
                                      <p:cBhvr additive="base">
                                        <p:cTn id="52" dur="500" fill="hold"/>
                                        <p:tgtEl>
                                          <p:spTgt spid="8"/>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60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500" fill="hold"/>
                                        <p:tgtEl>
                                          <p:spTgt spid="9"/>
                                        </p:tgtEl>
                                        <p:attrNameLst>
                                          <p:attrName>ppt_x</p:attrName>
                                        </p:attrNameLst>
                                      </p:cBhvr>
                                      <p:tavLst>
                                        <p:tav tm="0">
                                          <p:val>
                                            <p:strVal val="1+#ppt_w/2"/>
                                          </p:val>
                                        </p:tav>
                                        <p:tav tm="100000">
                                          <p:val>
                                            <p:strVal val="#ppt_x"/>
                                          </p:val>
                                        </p:tav>
                                      </p:tavLst>
                                    </p:anim>
                                    <p:anim calcmode="lin" valueType="num">
                                      <p:cBhvr additive="base">
                                        <p:cTn id="56" dur="500" fill="hold"/>
                                        <p:tgtEl>
                                          <p:spTgt spid="9"/>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700"/>
                                  </p:stCondLst>
                                  <p:childTnLst>
                                    <p:set>
                                      <p:cBhvr>
                                        <p:cTn id="58" dur="1" fill="hold">
                                          <p:stCondLst>
                                            <p:cond delay="0"/>
                                          </p:stCondLst>
                                        </p:cTn>
                                        <p:tgtEl>
                                          <p:spTgt spid="10"/>
                                        </p:tgtEl>
                                        <p:attrNameLst>
                                          <p:attrName>style.visibility</p:attrName>
                                        </p:attrNameLst>
                                      </p:cBhvr>
                                      <p:to>
                                        <p:strVal val="visible"/>
                                      </p:to>
                                    </p:set>
                                    <p:anim calcmode="lin" valueType="num">
                                      <p:cBhvr additive="base">
                                        <p:cTn id="59" dur="500" fill="hold"/>
                                        <p:tgtEl>
                                          <p:spTgt spid="10"/>
                                        </p:tgtEl>
                                        <p:attrNameLst>
                                          <p:attrName>ppt_x</p:attrName>
                                        </p:attrNameLst>
                                      </p:cBhvr>
                                      <p:tavLst>
                                        <p:tav tm="0">
                                          <p:val>
                                            <p:strVal val="1+#ppt_w/2"/>
                                          </p:val>
                                        </p:tav>
                                        <p:tav tm="100000">
                                          <p:val>
                                            <p:strVal val="#ppt_x"/>
                                          </p:val>
                                        </p:tav>
                                      </p:tavLst>
                                    </p:anim>
                                    <p:anim calcmode="lin" valueType="num">
                                      <p:cBhvr additive="base">
                                        <p:cTn id="60" dur="500" fill="hold"/>
                                        <p:tgtEl>
                                          <p:spTgt spid="10"/>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80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1+#ppt_w/2"/>
                                          </p:val>
                                        </p:tav>
                                        <p:tav tm="100000">
                                          <p:val>
                                            <p:strVal val="#ppt_x"/>
                                          </p:val>
                                        </p:tav>
                                      </p:tavLst>
                                    </p:anim>
                                    <p:anim calcmode="lin" valueType="num">
                                      <p:cBhvr additive="base">
                                        <p:cTn id="64" dur="500" fill="hold"/>
                                        <p:tgtEl>
                                          <p:spTgt spid="11"/>
                                        </p:tgtEl>
                                        <p:attrNameLst>
                                          <p:attrName>ppt_y</p:attrName>
                                        </p:attrNameLst>
                                      </p:cBhvr>
                                      <p:tavLst>
                                        <p:tav tm="0">
                                          <p:val>
                                            <p:strVal val="#ppt_y"/>
                                          </p:val>
                                        </p:tav>
                                        <p:tav tm="100000">
                                          <p:val>
                                            <p:strVal val="#ppt_y"/>
                                          </p:val>
                                        </p:tav>
                                      </p:tavLst>
                                    </p:anim>
                                  </p:childTnLst>
                                </p:cTn>
                              </p:par>
                              <p:par>
                                <p:cTn id="65" presetID="2" presetClass="entr" presetSubtype="2" fill="hold" nodeType="withEffect">
                                  <p:stCondLst>
                                    <p:cond delay="90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1+#ppt_w/2"/>
                                          </p:val>
                                        </p:tav>
                                        <p:tav tm="100000">
                                          <p:val>
                                            <p:strVal val="#ppt_x"/>
                                          </p:val>
                                        </p:tav>
                                      </p:tavLst>
                                    </p:anim>
                                    <p:anim calcmode="lin" valueType="num">
                                      <p:cBhvr additive="base">
                                        <p:cTn id="68" dur="500" fill="hold"/>
                                        <p:tgtEl>
                                          <p:spTgt spid="12"/>
                                        </p:tgtEl>
                                        <p:attrNameLst>
                                          <p:attrName>ppt_y</p:attrName>
                                        </p:attrNameLst>
                                      </p:cBhvr>
                                      <p:tavLst>
                                        <p:tav tm="0">
                                          <p:val>
                                            <p:strVal val="#ppt_y"/>
                                          </p:val>
                                        </p:tav>
                                        <p:tav tm="100000">
                                          <p:val>
                                            <p:strVal val="#ppt_y"/>
                                          </p:val>
                                        </p:tav>
                                      </p:tavLst>
                                    </p:anim>
                                  </p:childTnLst>
                                </p:cTn>
                              </p:par>
                            </p:childTnLst>
                          </p:cTn>
                        </p:par>
                        <p:par>
                          <p:cTn id="69" fill="hold">
                            <p:stCondLst>
                              <p:cond delay="2000"/>
                            </p:stCondLst>
                            <p:childTnLst>
                              <p:par>
                                <p:cTn id="70" presetID="22" presetClass="entr" presetSubtype="8" fill="hold" grpId="0" nodeType="after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wipe(left)">
                                      <p:cBhvr>
                                        <p:cTn id="72" dur="500"/>
                                        <p:tgtEl>
                                          <p:spTgt spid="48"/>
                                        </p:tgtEl>
                                      </p:cBhvr>
                                    </p:animEffect>
                                  </p:childTnLst>
                                </p:cTn>
                              </p:par>
                              <p:par>
                                <p:cTn id="73" presetID="22" presetClass="entr" presetSubtype="8"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animEffect transition="in" filter="wipe(left)">
                                      <p:cBhvr>
                                        <p:cTn id="75" dur="500"/>
                                        <p:tgtEl>
                                          <p:spTgt spid="51"/>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wipe(left)">
                                      <p:cBhvr>
                                        <p:cTn id="78" dur="500"/>
                                        <p:tgtEl>
                                          <p:spTgt spid="57"/>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60"/>
                                        </p:tgtEl>
                                        <p:attrNameLst>
                                          <p:attrName>style.visibility</p:attrName>
                                        </p:attrNameLst>
                                      </p:cBhvr>
                                      <p:to>
                                        <p:strVal val="visible"/>
                                      </p:to>
                                    </p:set>
                                    <p:animEffect transition="in" filter="wipe(left)">
                                      <p:cBhvr>
                                        <p:cTn id="81" dur="500"/>
                                        <p:tgtEl>
                                          <p:spTgt spid="60"/>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63"/>
                                        </p:tgtEl>
                                        <p:attrNameLst>
                                          <p:attrName>style.visibility</p:attrName>
                                        </p:attrNameLst>
                                      </p:cBhvr>
                                      <p:to>
                                        <p:strVal val="visible"/>
                                      </p:to>
                                    </p:set>
                                    <p:animEffect transition="in" filter="wipe(left)">
                                      <p:cBhvr>
                                        <p:cTn id="84" dur="500"/>
                                        <p:tgtEl>
                                          <p:spTgt spid="63"/>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66"/>
                                        </p:tgtEl>
                                        <p:attrNameLst>
                                          <p:attrName>style.visibility</p:attrName>
                                        </p:attrNameLst>
                                      </p:cBhvr>
                                      <p:to>
                                        <p:strVal val="visible"/>
                                      </p:to>
                                    </p:set>
                                    <p:animEffect transition="in" filter="wipe(left)">
                                      <p:cBhvr>
                                        <p:cTn id="87" dur="500"/>
                                        <p:tgtEl>
                                          <p:spTgt spid="66"/>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69"/>
                                        </p:tgtEl>
                                        <p:attrNameLst>
                                          <p:attrName>style.visibility</p:attrName>
                                        </p:attrNameLst>
                                      </p:cBhvr>
                                      <p:to>
                                        <p:strVal val="visible"/>
                                      </p:to>
                                    </p:set>
                                    <p:animEffect transition="in" filter="wipe(left)">
                                      <p:cBhvr>
                                        <p:cTn id="90" dur="500"/>
                                        <p:tgtEl>
                                          <p:spTgt spid="69"/>
                                        </p:tgtEl>
                                      </p:cBhvr>
                                    </p:animEffect>
                                  </p:childTnLst>
                                </p:cTn>
                              </p:par>
                              <p:par>
                                <p:cTn id="91" presetID="22" presetClass="entr" presetSubtype="8" fill="hold" grpId="0" nodeType="withEffect">
                                  <p:stCondLst>
                                    <p:cond delay="0"/>
                                  </p:stCondLst>
                                  <p:childTnLst>
                                    <p:set>
                                      <p:cBhvr>
                                        <p:cTn id="92" dur="1" fill="hold">
                                          <p:stCondLst>
                                            <p:cond delay="0"/>
                                          </p:stCondLst>
                                        </p:cTn>
                                        <p:tgtEl>
                                          <p:spTgt spid="72"/>
                                        </p:tgtEl>
                                        <p:attrNameLst>
                                          <p:attrName>style.visibility</p:attrName>
                                        </p:attrNameLst>
                                      </p:cBhvr>
                                      <p:to>
                                        <p:strVal val="visible"/>
                                      </p:to>
                                    </p:set>
                                    <p:animEffect transition="in" filter="wipe(left)">
                                      <p:cBhvr>
                                        <p:cTn id="93" dur="500"/>
                                        <p:tgtEl>
                                          <p:spTgt spid="72"/>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75"/>
                                        </p:tgtEl>
                                        <p:attrNameLst>
                                          <p:attrName>style.visibility</p:attrName>
                                        </p:attrNameLst>
                                      </p:cBhvr>
                                      <p:to>
                                        <p:strVal val="visible"/>
                                      </p:to>
                                    </p:set>
                                    <p:animEffect transition="in" filter="wipe(left)">
                                      <p:cBhvr>
                                        <p:cTn id="96" dur="500"/>
                                        <p:tgtEl>
                                          <p:spTgt spid="75"/>
                                        </p:tgtEl>
                                      </p:cBhvr>
                                    </p:animEffect>
                                  </p:childTnLst>
                                </p:cTn>
                              </p:par>
                              <p:par>
                                <p:cTn id="97" presetID="22" presetClass="entr" presetSubtype="8" fill="hold" grpId="0" nodeType="withEffect">
                                  <p:stCondLst>
                                    <p:cond delay="0"/>
                                  </p:stCondLst>
                                  <p:childTnLst>
                                    <p:set>
                                      <p:cBhvr>
                                        <p:cTn id="98" dur="1" fill="hold">
                                          <p:stCondLst>
                                            <p:cond delay="0"/>
                                          </p:stCondLst>
                                        </p:cTn>
                                        <p:tgtEl>
                                          <p:spTgt spid="78"/>
                                        </p:tgtEl>
                                        <p:attrNameLst>
                                          <p:attrName>style.visibility</p:attrName>
                                        </p:attrNameLst>
                                      </p:cBhvr>
                                      <p:to>
                                        <p:strVal val="visible"/>
                                      </p:to>
                                    </p:set>
                                    <p:animEffect transition="in" filter="wipe(left)">
                                      <p:cBhvr>
                                        <p:cTn id="99" dur="500"/>
                                        <p:tgtEl>
                                          <p:spTgt spid="78"/>
                                        </p:tgtEl>
                                      </p:cBhvr>
                                    </p:animEffect>
                                  </p:childTnLst>
                                </p:cTn>
                              </p:par>
                            </p:childTnLst>
                          </p:cTn>
                        </p:par>
                        <p:par>
                          <p:cTn id="100" fill="hold">
                            <p:stCondLst>
                              <p:cond delay="2500"/>
                            </p:stCondLst>
                            <p:childTnLst>
                              <p:par>
                                <p:cTn id="101" presetID="22" presetClass="entr" presetSubtype="2" fill="hold" nodeType="afterEffect">
                                  <p:stCondLst>
                                    <p:cond delay="0"/>
                                  </p:stCondLst>
                                  <p:childTnLst>
                                    <p:set>
                                      <p:cBhvr>
                                        <p:cTn id="102" dur="1" fill="hold">
                                          <p:stCondLst>
                                            <p:cond delay="0"/>
                                          </p:stCondLst>
                                        </p:cTn>
                                        <p:tgtEl>
                                          <p:spTgt spid="80"/>
                                        </p:tgtEl>
                                        <p:attrNameLst>
                                          <p:attrName>style.visibility</p:attrName>
                                        </p:attrNameLst>
                                      </p:cBhvr>
                                      <p:to>
                                        <p:strVal val="visible"/>
                                      </p:to>
                                    </p:set>
                                    <p:animEffect transition="in" filter="wipe(right)">
                                      <p:cBhvr>
                                        <p:cTn id="103" dur="500"/>
                                        <p:tgtEl>
                                          <p:spTgt spid="80"/>
                                        </p:tgtEl>
                                      </p:cBhvr>
                                    </p:animEffect>
                                  </p:childTnLst>
                                </p:cTn>
                              </p:par>
                            </p:childTnLst>
                          </p:cTn>
                        </p:par>
                        <p:par>
                          <p:cTn id="104" fill="hold">
                            <p:stCondLst>
                              <p:cond delay="3000"/>
                            </p:stCondLst>
                            <p:childTnLst>
                              <p:par>
                                <p:cTn id="105" presetID="22" presetClass="entr" presetSubtype="2" fill="hold" nodeType="afterEffect">
                                  <p:stCondLst>
                                    <p:cond delay="0"/>
                                  </p:stCondLst>
                                  <p:childTnLst>
                                    <p:set>
                                      <p:cBhvr>
                                        <p:cTn id="106" dur="1" fill="hold">
                                          <p:stCondLst>
                                            <p:cond delay="0"/>
                                          </p:stCondLst>
                                        </p:cTn>
                                        <p:tgtEl>
                                          <p:spTgt spid="82"/>
                                        </p:tgtEl>
                                        <p:attrNameLst>
                                          <p:attrName>style.visibility</p:attrName>
                                        </p:attrNameLst>
                                      </p:cBhvr>
                                      <p:to>
                                        <p:strVal val="visible"/>
                                      </p:to>
                                    </p:set>
                                    <p:animEffect transition="in" filter="wipe(right)">
                                      <p:cBhvr>
                                        <p:cTn id="107" dur="300"/>
                                        <p:tgtEl>
                                          <p:spTgt spid="82"/>
                                        </p:tgtEl>
                                      </p:cBhvr>
                                    </p:animEffect>
                                  </p:childTnLst>
                                </p:cTn>
                              </p:par>
                            </p:childTnLst>
                          </p:cTn>
                        </p:par>
                        <p:par>
                          <p:cTn id="108" fill="hold">
                            <p:stCondLst>
                              <p:cond delay="3500"/>
                            </p:stCondLst>
                            <p:childTnLst>
                              <p:par>
                                <p:cTn id="109" presetID="53" presetClass="entr" presetSubtype="16" fill="hold" grpId="0" nodeType="afterEffect">
                                  <p:stCondLst>
                                    <p:cond delay="0"/>
                                  </p:stCondLst>
                                  <p:childTnLst>
                                    <p:set>
                                      <p:cBhvr>
                                        <p:cTn id="110" dur="1" fill="hold">
                                          <p:stCondLst>
                                            <p:cond delay="0"/>
                                          </p:stCondLst>
                                        </p:cTn>
                                        <p:tgtEl>
                                          <p:spTgt spid="85"/>
                                        </p:tgtEl>
                                        <p:attrNameLst>
                                          <p:attrName>style.visibility</p:attrName>
                                        </p:attrNameLst>
                                      </p:cBhvr>
                                      <p:to>
                                        <p:strVal val="visible"/>
                                      </p:to>
                                    </p:set>
                                    <p:anim calcmode="lin" valueType="num">
                                      <p:cBhvr>
                                        <p:cTn id="111" dur="300" fill="hold"/>
                                        <p:tgtEl>
                                          <p:spTgt spid="85"/>
                                        </p:tgtEl>
                                        <p:attrNameLst>
                                          <p:attrName>ppt_w</p:attrName>
                                        </p:attrNameLst>
                                      </p:cBhvr>
                                      <p:tavLst>
                                        <p:tav tm="0">
                                          <p:val>
                                            <p:fltVal val="0"/>
                                          </p:val>
                                        </p:tav>
                                        <p:tav tm="100000">
                                          <p:val>
                                            <p:strVal val="#ppt_w"/>
                                          </p:val>
                                        </p:tav>
                                      </p:tavLst>
                                    </p:anim>
                                    <p:anim calcmode="lin" valueType="num">
                                      <p:cBhvr>
                                        <p:cTn id="112" dur="300" fill="hold"/>
                                        <p:tgtEl>
                                          <p:spTgt spid="85"/>
                                        </p:tgtEl>
                                        <p:attrNameLst>
                                          <p:attrName>ppt_h</p:attrName>
                                        </p:attrNameLst>
                                      </p:cBhvr>
                                      <p:tavLst>
                                        <p:tav tm="0">
                                          <p:val>
                                            <p:fltVal val="0"/>
                                          </p:val>
                                        </p:tav>
                                        <p:tav tm="100000">
                                          <p:val>
                                            <p:strVal val="#ppt_h"/>
                                          </p:val>
                                        </p:tav>
                                      </p:tavLst>
                                    </p:anim>
                                    <p:animEffect transition="in" filter="fade">
                                      <p:cBhvr>
                                        <p:cTn id="113" dur="300"/>
                                        <p:tgtEl>
                                          <p:spTgt spid="85"/>
                                        </p:tgtEl>
                                      </p:cBhvr>
                                    </p:animEffect>
                                  </p:childTnLst>
                                </p:cTn>
                              </p:par>
                            </p:childTnLst>
                          </p:cTn>
                        </p:par>
                        <p:par>
                          <p:cTn id="114" fill="hold">
                            <p:stCondLst>
                              <p:cond delay="4000"/>
                            </p:stCondLst>
                            <p:childTnLst>
                              <p:par>
                                <p:cTn id="115" presetID="22" presetClass="entr" presetSubtype="2" fill="hold" nodeType="afterEffect">
                                  <p:stCondLst>
                                    <p:cond delay="0"/>
                                  </p:stCondLst>
                                  <p:childTnLst>
                                    <p:set>
                                      <p:cBhvr>
                                        <p:cTn id="116" dur="1" fill="hold">
                                          <p:stCondLst>
                                            <p:cond delay="0"/>
                                          </p:stCondLst>
                                        </p:cTn>
                                        <p:tgtEl>
                                          <p:spTgt spid="86"/>
                                        </p:tgtEl>
                                        <p:attrNameLst>
                                          <p:attrName>style.visibility</p:attrName>
                                        </p:attrNameLst>
                                      </p:cBhvr>
                                      <p:to>
                                        <p:strVal val="visible"/>
                                      </p:to>
                                    </p:set>
                                    <p:animEffect transition="in" filter="wipe(right)">
                                      <p:cBhvr>
                                        <p:cTn id="117" dur="300"/>
                                        <p:tgtEl>
                                          <p:spTgt spid="86"/>
                                        </p:tgtEl>
                                      </p:cBhvr>
                                    </p:animEffect>
                                  </p:childTnLst>
                                </p:cTn>
                              </p:par>
                            </p:childTnLst>
                          </p:cTn>
                        </p:par>
                        <p:par>
                          <p:cTn id="118" fill="hold">
                            <p:stCondLst>
                              <p:cond delay="4500"/>
                            </p:stCondLst>
                            <p:childTnLst>
                              <p:par>
                                <p:cTn id="119" presetID="16" presetClass="entr" presetSubtype="42" fill="hold" nodeType="afterEffect">
                                  <p:stCondLst>
                                    <p:cond delay="0"/>
                                  </p:stCondLst>
                                  <p:childTnLst>
                                    <p:set>
                                      <p:cBhvr>
                                        <p:cTn id="120" dur="1" fill="hold">
                                          <p:stCondLst>
                                            <p:cond delay="0"/>
                                          </p:stCondLst>
                                        </p:cTn>
                                        <p:tgtEl>
                                          <p:spTgt spid="90"/>
                                        </p:tgtEl>
                                        <p:attrNameLst>
                                          <p:attrName>style.visibility</p:attrName>
                                        </p:attrNameLst>
                                      </p:cBhvr>
                                      <p:to>
                                        <p:strVal val="visible"/>
                                      </p:to>
                                    </p:set>
                                    <p:animEffect transition="in" filter="barn(outHorizontal)">
                                      <p:cBhvr>
                                        <p:cTn id="121" dur="500"/>
                                        <p:tgtEl>
                                          <p:spTgt spid="90"/>
                                        </p:tgtEl>
                                      </p:cBhvr>
                                    </p:animEffect>
                                  </p:childTnLst>
                                </p:cTn>
                              </p:par>
                            </p:childTnLst>
                          </p:cTn>
                        </p:par>
                        <p:par>
                          <p:cTn id="122" fill="hold">
                            <p:stCondLst>
                              <p:cond delay="5000"/>
                            </p:stCondLst>
                            <p:childTnLst>
                              <p:par>
                                <p:cTn id="123" presetID="53" presetClass="entr" presetSubtype="16" fill="hold" grpId="0" nodeType="afterEffect">
                                  <p:stCondLst>
                                    <p:cond delay="0"/>
                                  </p:stCondLst>
                                  <p:childTnLst>
                                    <p:set>
                                      <p:cBhvr>
                                        <p:cTn id="124" dur="1" fill="hold">
                                          <p:stCondLst>
                                            <p:cond delay="0"/>
                                          </p:stCondLst>
                                        </p:cTn>
                                        <p:tgtEl>
                                          <p:spTgt spid="88"/>
                                        </p:tgtEl>
                                        <p:attrNameLst>
                                          <p:attrName>style.visibility</p:attrName>
                                        </p:attrNameLst>
                                      </p:cBhvr>
                                      <p:to>
                                        <p:strVal val="visible"/>
                                      </p:to>
                                    </p:set>
                                    <p:anim calcmode="lin" valueType="num">
                                      <p:cBhvr>
                                        <p:cTn id="125" dur="300" fill="hold"/>
                                        <p:tgtEl>
                                          <p:spTgt spid="88"/>
                                        </p:tgtEl>
                                        <p:attrNameLst>
                                          <p:attrName>ppt_w</p:attrName>
                                        </p:attrNameLst>
                                      </p:cBhvr>
                                      <p:tavLst>
                                        <p:tav tm="0">
                                          <p:val>
                                            <p:fltVal val="0"/>
                                          </p:val>
                                        </p:tav>
                                        <p:tav tm="100000">
                                          <p:val>
                                            <p:strVal val="#ppt_w"/>
                                          </p:val>
                                        </p:tav>
                                      </p:tavLst>
                                    </p:anim>
                                    <p:anim calcmode="lin" valueType="num">
                                      <p:cBhvr>
                                        <p:cTn id="126" dur="300" fill="hold"/>
                                        <p:tgtEl>
                                          <p:spTgt spid="88"/>
                                        </p:tgtEl>
                                        <p:attrNameLst>
                                          <p:attrName>ppt_h</p:attrName>
                                        </p:attrNameLst>
                                      </p:cBhvr>
                                      <p:tavLst>
                                        <p:tav tm="0">
                                          <p:val>
                                            <p:fltVal val="0"/>
                                          </p:val>
                                        </p:tav>
                                        <p:tav tm="100000">
                                          <p:val>
                                            <p:strVal val="#ppt_h"/>
                                          </p:val>
                                        </p:tav>
                                      </p:tavLst>
                                    </p:anim>
                                    <p:animEffect transition="in" filter="fade">
                                      <p:cBhvr>
                                        <p:cTn id="127" dur="300"/>
                                        <p:tgtEl>
                                          <p:spTgt spid="88"/>
                                        </p:tgtEl>
                                      </p:cBhvr>
                                    </p:animEffect>
                                  </p:childTnLst>
                                </p:cTn>
                              </p:par>
                            </p:childTnLst>
                          </p:cTn>
                        </p:par>
                        <p:par>
                          <p:cTn id="128" fill="hold">
                            <p:stCondLst>
                              <p:cond delay="5500"/>
                            </p:stCondLst>
                            <p:childTnLst>
                              <p:par>
                                <p:cTn id="129" presetID="22" presetClass="entr" presetSubtype="2" fill="hold" nodeType="afterEffect">
                                  <p:stCondLst>
                                    <p:cond delay="0"/>
                                  </p:stCondLst>
                                  <p:childTnLst>
                                    <p:set>
                                      <p:cBhvr>
                                        <p:cTn id="130" dur="1" fill="hold">
                                          <p:stCondLst>
                                            <p:cond delay="0"/>
                                          </p:stCondLst>
                                        </p:cTn>
                                        <p:tgtEl>
                                          <p:spTgt spid="94"/>
                                        </p:tgtEl>
                                        <p:attrNameLst>
                                          <p:attrName>style.visibility</p:attrName>
                                        </p:attrNameLst>
                                      </p:cBhvr>
                                      <p:to>
                                        <p:strVal val="visible"/>
                                      </p:to>
                                    </p:set>
                                    <p:animEffect transition="in" filter="wipe(right)">
                                      <p:cBhvr>
                                        <p:cTn id="131" dur="300"/>
                                        <p:tgtEl>
                                          <p:spTgt spid="94"/>
                                        </p:tgtEl>
                                      </p:cBhvr>
                                    </p:animEffect>
                                  </p:childTnLst>
                                </p:cTn>
                              </p:par>
                            </p:childTnLst>
                          </p:cTn>
                        </p:par>
                        <p:par>
                          <p:cTn id="132" fill="hold">
                            <p:stCondLst>
                              <p:cond delay="6000"/>
                            </p:stCondLst>
                            <p:childTnLst>
                              <p:par>
                                <p:cTn id="133" presetID="16" presetClass="entr" presetSubtype="42" fill="hold" nodeType="afterEffect">
                                  <p:stCondLst>
                                    <p:cond delay="0"/>
                                  </p:stCondLst>
                                  <p:childTnLst>
                                    <p:set>
                                      <p:cBhvr>
                                        <p:cTn id="134" dur="1" fill="hold">
                                          <p:stCondLst>
                                            <p:cond delay="0"/>
                                          </p:stCondLst>
                                        </p:cTn>
                                        <p:tgtEl>
                                          <p:spTgt spid="97"/>
                                        </p:tgtEl>
                                        <p:attrNameLst>
                                          <p:attrName>style.visibility</p:attrName>
                                        </p:attrNameLst>
                                      </p:cBhvr>
                                      <p:to>
                                        <p:strVal val="visible"/>
                                      </p:to>
                                    </p:set>
                                    <p:animEffect transition="in" filter="barn(outHorizontal)">
                                      <p:cBhvr>
                                        <p:cTn id="135" dur="500"/>
                                        <p:tgtEl>
                                          <p:spTgt spid="97"/>
                                        </p:tgtEl>
                                      </p:cBhvr>
                                    </p:animEffect>
                                  </p:childTnLst>
                                </p:cTn>
                              </p:par>
                            </p:childTnLst>
                          </p:cTn>
                        </p:par>
                        <p:par>
                          <p:cTn id="136" fill="hold">
                            <p:stCondLst>
                              <p:cond delay="6500"/>
                            </p:stCondLst>
                            <p:childTnLst>
                              <p:par>
                                <p:cTn id="137" presetID="53" presetClass="entr" presetSubtype="16" fill="hold" grpId="0" nodeType="afterEffect">
                                  <p:stCondLst>
                                    <p:cond delay="0"/>
                                  </p:stCondLst>
                                  <p:childTnLst>
                                    <p:set>
                                      <p:cBhvr>
                                        <p:cTn id="138" dur="1" fill="hold">
                                          <p:stCondLst>
                                            <p:cond delay="0"/>
                                          </p:stCondLst>
                                        </p:cTn>
                                        <p:tgtEl>
                                          <p:spTgt spid="98"/>
                                        </p:tgtEl>
                                        <p:attrNameLst>
                                          <p:attrName>style.visibility</p:attrName>
                                        </p:attrNameLst>
                                      </p:cBhvr>
                                      <p:to>
                                        <p:strVal val="visible"/>
                                      </p:to>
                                    </p:set>
                                    <p:anim calcmode="lin" valueType="num">
                                      <p:cBhvr>
                                        <p:cTn id="139" dur="300" fill="hold"/>
                                        <p:tgtEl>
                                          <p:spTgt spid="98"/>
                                        </p:tgtEl>
                                        <p:attrNameLst>
                                          <p:attrName>ppt_w</p:attrName>
                                        </p:attrNameLst>
                                      </p:cBhvr>
                                      <p:tavLst>
                                        <p:tav tm="0">
                                          <p:val>
                                            <p:fltVal val="0"/>
                                          </p:val>
                                        </p:tav>
                                        <p:tav tm="100000">
                                          <p:val>
                                            <p:strVal val="#ppt_w"/>
                                          </p:val>
                                        </p:tav>
                                      </p:tavLst>
                                    </p:anim>
                                    <p:anim calcmode="lin" valueType="num">
                                      <p:cBhvr>
                                        <p:cTn id="140" dur="300" fill="hold"/>
                                        <p:tgtEl>
                                          <p:spTgt spid="98"/>
                                        </p:tgtEl>
                                        <p:attrNameLst>
                                          <p:attrName>ppt_h</p:attrName>
                                        </p:attrNameLst>
                                      </p:cBhvr>
                                      <p:tavLst>
                                        <p:tav tm="0">
                                          <p:val>
                                            <p:fltVal val="0"/>
                                          </p:val>
                                        </p:tav>
                                        <p:tav tm="100000">
                                          <p:val>
                                            <p:strVal val="#ppt_h"/>
                                          </p:val>
                                        </p:tav>
                                      </p:tavLst>
                                    </p:anim>
                                    <p:animEffect transition="in" filter="fade">
                                      <p:cBhvr>
                                        <p:cTn id="141" dur="300"/>
                                        <p:tgtEl>
                                          <p:spTgt spid="98"/>
                                        </p:tgtEl>
                                      </p:cBhvr>
                                    </p:animEffect>
                                  </p:childTnLst>
                                </p:cTn>
                              </p:par>
                            </p:childTnLst>
                          </p:cTn>
                        </p:par>
                        <p:par>
                          <p:cTn id="142" fill="hold">
                            <p:stCondLst>
                              <p:cond delay="7000"/>
                            </p:stCondLst>
                            <p:childTnLst>
                              <p:par>
                                <p:cTn id="143" presetID="22" presetClass="entr" presetSubtype="2" fill="hold" nodeType="afterEffect">
                                  <p:stCondLst>
                                    <p:cond delay="0"/>
                                  </p:stCondLst>
                                  <p:childTnLst>
                                    <p:set>
                                      <p:cBhvr>
                                        <p:cTn id="144" dur="1" fill="hold">
                                          <p:stCondLst>
                                            <p:cond delay="0"/>
                                          </p:stCondLst>
                                        </p:cTn>
                                        <p:tgtEl>
                                          <p:spTgt spid="101"/>
                                        </p:tgtEl>
                                        <p:attrNameLst>
                                          <p:attrName>style.visibility</p:attrName>
                                        </p:attrNameLst>
                                      </p:cBhvr>
                                      <p:to>
                                        <p:strVal val="visible"/>
                                      </p:to>
                                    </p:set>
                                    <p:animEffect transition="in" filter="wipe(right)">
                                      <p:cBhvr>
                                        <p:cTn id="145" dur="300"/>
                                        <p:tgtEl>
                                          <p:spTgt spid="101"/>
                                        </p:tgtEl>
                                      </p:cBhvr>
                                    </p:animEffect>
                                  </p:childTnLst>
                                </p:cTn>
                              </p:par>
                            </p:childTnLst>
                          </p:cTn>
                        </p:par>
                        <p:par>
                          <p:cTn id="146" fill="hold">
                            <p:stCondLst>
                              <p:cond delay="7500"/>
                            </p:stCondLst>
                            <p:childTnLst>
                              <p:par>
                                <p:cTn id="147" presetID="16" presetClass="entr" presetSubtype="42" fill="hold" nodeType="afterEffect">
                                  <p:stCondLst>
                                    <p:cond delay="0"/>
                                  </p:stCondLst>
                                  <p:childTnLst>
                                    <p:set>
                                      <p:cBhvr>
                                        <p:cTn id="148" dur="1" fill="hold">
                                          <p:stCondLst>
                                            <p:cond delay="0"/>
                                          </p:stCondLst>
                                        </p:cTn>
                                        <p:tgtEl>
                                          <p:spTgt spid="103"/>
                                        </p:tgtEl>
                                        <p:attrNameLst>
                                          <p:attrName>style.visibility</p:attrName>
                                        </p:attrNameLst>
                                      </p:cBhvr>
                                      <p:to>
                                        <p:strVal val="visible"/>
                                      </p:to>
                                    </p:set>
                                    <p:animEffect transition="in" filter="barn(outHorizontal)">
                                      <p:cBhvr>
                                        <p:cTn id="149" dur="500"/>
                                        <p:tgtEl>
                                          <p:spTgt spid="103"/>
                                        </p:tgtEl>
                                      </p:cBhvr>
                                    </p:animEffect>
                                  </p:childTnLst>
                                </p:cTn>
                              </p:par>
                            </p:childTnLst>
                          </p:cTn>
                        </p:par>
                        <p:par>
                          <p:cTn id="150" fill="hold">
                            <p:stCondLst>
                              <p:cond delay="8000"/>
                            </p:stCondLst>
                            <p:childTnLst>
                              <p:par>
                                <p:cTn id="151" presetID="53" presetClass="entr" presetSubtype="16" fill="hold" grpId="0" nodeType="afterEffect">
                                  <p:stCondLst>
                                    <p:cond delay="0"/>
                                  </p:stCondLst>
                                  <p:childTnLst>
                                    <p:set>
                                      <p:cBhvr>
                                        <p:cTn id="152" dur="1" fill="hold">
                                          <p:stCondLst>
                                            <p:cond delay="0"/>
                                          </p:stCondLst>
                                        </p:cTn>
                                        <p:tgtEl>
                                          <p:spTgt spid="104"/>
                                        </p:tgtEl>
                                        <p:attrNameLst>
                                          <p:attrName>style.visibility</p:attrName>
                                        </p:attrNameLst>
                                      </p:cBhvr>
                                      <p:to>
                                        <p:strVal val="visible"/>
                                      </p:to>
                                    </p:set>
                                    <p:anim calcmode="lin" valueType="num">
                                      <p:cBhvr>
                                        <p:cTn id="153" dur="300" fill="hold"/>
                                        <p:tgtEl>
                                          <p:spTgt spid="104"/>
                                        </p:tgtEl>
                                        <p:attrNameLst>
                                          <p:attrName>ppt_w</p:attrName>
                                        </p:attrNameLst>
                                      </p:cBhvr>
                                      <p:tavLst>
                                        <p:tav tm="0">
                                          <p:val>
                                            <p:fltVal val="0"/>
                                          </p:val>
                                        </p:tav>
                                        <p:tav tm="100000">
                                          <p:val>
                                            <p:strVal val="#ppt_w"/>
                                          </p:val>
                                        </p:tav>
                                      </p:tavLst>
                                    </p:anim>
                                    <p:anim calcmode="lin" valueType="num">
                                      <p:cBhvr>
                                        <p:cTn id="154" dur="300" fill="hold"/>
                                        <p:tgtEl>
                                          <p:spTgt spid="104"/>
                                        </p:tgtEl>
                                        <p:attrNameLst>
                                          <p:attrName>ppt_h</p:attrName>
                                        </p:attrNameLst>
                                      </p:cBhvr>
                                      <p:tavLst>
                                        <p:tav tm="0">
                                          <p:val>
                                            <p:fltVal val="0"/>
                                          </p:val>
                                        </p:tav>
                                        <p:tav tm="100000">
                                          <p:val>
                                            <p:strVal val="#ppt_h"/>
                                          </p:val>
                                        </p:tav>
                                      </p:tavLst>
                                    </p:anim>
                                    <p:animEffect transition="in" filter="fade">
                                      <p:cBhvr>
                                        <p:cTn id="155" dur="300"/>
                                        <p:tgtEl>
                                          <p:spTgt spid="104"/>
                                        </p:tgtEl>
                                      </p:cBhvr>
                                    </p:animEffect>
                                  </p:childTnLst>
                                </p:cTn>
                              </p:par>
                            </p:childTnLst>
                          </p:cTn>
                        </p:par>
                        <p:par>
                          <p:cTn id="156" fill="hold">
                            <p:stCondLst>
                              <p:cond delay="8500"/>
                            </p:stCondLst>
                            <p:childTnLst>
                              <p:par>
                                <p:cTn id="157" presetID="22" presetClass="entr" presetSubtype="2" fill="hold" nodeType="afterEffect">
                                  <p:stCondLst>
                                    <p:cond delay="0"/>
                                  </p:stCondLst>
                                  <p:childTnLst>
                                    <p:set>
                                      <p:cBhvr>
                                        <p:cTn id="158" dur="1" fill="hold">
                                          <p:stCondLst>
                                            <p:cond delay="0"/>
                                          </p:stCondLst>
                                        </p:cTn>
                                        <p:tgtEl>
                                          <p:spTgt spid="106"/>
                                        </p:tgtEl>
                                        <p:attrNameLst>
                                          <p:attrName>style.visibility</p:attrName>
                                        </p:attrNameLst>
                                      </p:cBhvr>
                                      <p:to>
                                        <p:strVal val="visible"/>
                                      </p:to>
                                    </p:set>
                                    <p:animEffect transition="in" filter="wipe(right)">
                                      <p:cBhvr>
                                        <p:cTn id="159" dur="300"/>
                                        <p:tgtEl>
                                          <p:spTgt spid="106"/>
                                        </p:tgtEl>
                                      </p:cBhvr>
                                    </p:animEffect>
                                  </p:childTnLst>
                                </p:cTn>
                              </p:par>
                            </p:childTnLst>
                          </p:cTn>
                        </p:par>
                        <p:par>
                          <p:cTn id="160" fill="hold">
                            <p:stCondLst>
                              <p:cond delay="9000"/>
                            </p:stCondLst>
                            <p:childTnLst>
                              <p:par>
                                <p:cTn id="161" presetID="16" presetClass="entr" presetSubtype="42" fill="hold" nodeType="afterEffect">
                                  <p:stCondLst>
                                    <p:cond delay="0"/>
                                  </p:stCondLst>
                                  <p:childTnLst>
                                    <p:set>
                                      <p:cBhvr>
                                        <p:cTn id="162" dur="1" fill="hold">
                                          <p:stCondLst>
                                            <p:cond delay="0"/>
                                          </p:stCondLst>
                                        </p:cTn>
                                        <p:tgtEl>
                                          <p:spTgt spid="108"/>
                                        </p:tgtEl>
                                        <p:attrNameLst>
                                          <p:attrName>style.visibility</p:attrName>
                                        </p:attrNameLst>
                                      </p:cBhvr>
                                      <p:to>
                                        <p:strVal val="visible"/>
                                      </p:to>
                                    </p:set>
                                    <p:animEffect transition="in" filter="barn(outHorizontal)">
                                      <p:cBhvr>
                                        <p:cTn id="163" dur="500"/>
                                        <p:tgtEl>
                                          <p:spTgt spid="108"/>
                                        </p:tgtEl>
                                      </p:cBhvr>
                                    </p:animEffect>
                                  </p:childTnLst>
                                </p:cTn>
                              </p:par>
                            </p:childTnLst>
                          </p:cTn>
                        </p:par>
                        <p:par>
                          <p:cTn id="164" fill="hold">
                            <p:stCondLst>
                              <p:cond delay="9500"/>
                            </p:stCondLst>
                            <p:childTnLst>
                              <p:par>
                                <p:cTn id="165" presetID="53" presetClass="entr" presetSubtype="16" fill="hold" grpId="0" nodeType="afterEffect">
                                  <p:stCondLst>
                                    <p:cond delay="0"/>
                                  </p:stCondLst>
                                  <p:childTnLst>
                                    <p:set>
                                      <p:cBhvr>
                                        <p:cTn id="166" dur="1" fill="hold">
                                          <p:stCondLst>
                                            <p:cond delay="0"/>
                                          </p:stCondLst>
                                        </p:cTn>
                                        <p:tgtEl>
                                          <p:spTgt spid="109"/>
                                        </p:tgtEl>
                                        <p:attrNameLst>
                                          <p:attrName>style.visibility</p:attrName>
                                        </p:attrNameLst>
                                      </p:cBhvr>
                                      <p:to>
                                        <p:strVal val="visible"/>
                                      </p:to>
                                    </p:set>
                                    <p:anim calcmode="lin" valueType="num">
                                      <p:cBhvr>
                                        <p:cTn id="167" dur="300" fill="hold"/>
                                        <p:tgtEl>
                                          <p:spTgt spid="109"/>
                                        </p:tgtEl>
                                        <p:attrNameLst>
                                          <p:attrName>ppt_w</p:attrName>
                                        </p:attrNameLst>
                                      </p:cBhvr>
                                      <p:tavLst>
                                        <p:tav tm="0">
                                          <p:val>
                                            <p:fltVal val="0"/>
                                          </p:val>
                                        </p:tav>
                                        <p:tav tm="100000">
                                          <p:val>
                                            <p:strVal val="#ppt_w"/>
                                          </p:val>
                                        </p:tav>
                                      </p:tavLst>
                                    </p:anim>
                                    <p:anim calcmode="lin" valueType="num">
                                      <p:cBhvr>
                                        <p:cTn id="168" dur="300" fill="hold"/>
                                        <p:tgtEl>
                                          <p:spTgt spid="109"/>
                                        </p:tgtEl>
                                        <p:attrNameLst>
                                          <p:attrName>ppt_h</p:attrName>
                                        </p:attrNameLst>
                                      </p:cBhvr>
                                      <p:tavLst>
                                        <p:tav tm="0">
                                          <p:val>
                                            <p:fltVal val="0"/>
                                          </p:val>
                                        </p:tav>
                                        <p:tav tm="100000">
                                          <p:val>
                                            <p:strVal val="#ppt_h"/>
                                          </p:val>
                                        </p:tav>
                                      </p:tavLst>
                                    </p:anim>
                                    <p:animEffect transition="in" filter="fade">
                                      <p:cBhvr>
                                        <p:cTn id="169" dur="3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P spid="26" grpId="0"/>
      <p:bldP spid="2" grpId="0" animBg="1"/>
      <p:bldP spid="2" grpId="1" animBg="1"/>
      <p:bldP spid="48" grpId="0"/>
      <p:bldP spid="51" grpId="0"/>
      <p:bldP spid="57" grpId="0"/>
      <p:bldP spid="60" grpId="0"/>
      <p:bldP spid="63" grpId="0"/>
      <p:bldP spid="66" grpId="0"/>
      <p:bldP spid="69" grpId="0"/>
      <p:bldP spid="72" grpId="0"/>
      <p:bldP spid="75" grpId="0"/>
      <p:bldP spid="78" grpId="0"/>
      <p:bldP spid="85" grpId="0" animBg="1"/>
      <p:bldP spid="88" grpId="0" animBg="1"/>
      <p:bldP spid="98" grpId="0" animBg="1"/>
      <p:bldP spid="104" grpId="0" animBg="1"/>
      <p:bldP spid="109" grpId="0" animBg="1"/>
      <p:bldP spid="1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C5CD29A-3ACC-4FB8-9CFB-5F9A5988C3F9"/>
  <p:tag name="ISPRING_SCORM_RATE_SLIDES" val="1"/>
  <p:tag name="ISPRINGONLINEFOLDERID" val="0"/>
  <p:tag name="ISPRINGONLINEFOLDERPATH" val="Content List"/>
  <p:tag name="ISPRINGCLOUDFOLDERID" val="0"/>
  <p:tag name="ISPRINGCLOUDFOLDERPATH" val="Repository"/>
  <p:tag name="ISPRING_PLAYERS_CUSTOMIZATION" val="UEsDBBQAAgAIADZb60g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A2W+tI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DZb60i+fNZIuQIAAFEKAAAhAAAAdW5pdmVyc2FsL2ZsYXNoX3NraW5fc2V0dGluZ3MueG1slVbbTuMwEH3nK6ruO2GvZSVTCUpXQmIXBIh3p5kmVh07sp2y/fv1ODax24ZmO0KqZ87xXDwzhegNE/OzyYSsJJfqGYxhotSoCboJK66meWuMFOcrKQwIcy6kqimfzj/9ch+SOeQpltyCGstZ0xX0bmbuM4bifXyfoQwRVrJuqNjdy1Ke53S1KZVsRXEytGrXgOJMbCzy4udssRx0wJk2dwbqJKblJco4SqNAa8CQfixRTrI4zYEHTxfuM5LTu/o4+z3almlmHO36M8oQraElpEW+vEYZxgt7e/oqM5SPCQb+Ggv9+gVlEMrpDlR6+e03lEGGbNrmf3qkUbLEgqacjx/xncMlLez4YVQXKCcJmBA6OvkKvjwu19sI5L/Gc09wXJXkj1jXvYWAj55zmBvVAsnCqbPpSr49tMbOB8zXlGsLiFU96NEG/UhbHa5JdT3uCd6YKCKQV/SIV8nbGhZdvBEw1ff4xeLGrYo4vnddFKCCrVdGEfbKHvnHlvUAGSl75DNnBTwIvjuA71s6TnjiG+ofM6q+jz4pvzWDoPYYChZOwYqu7nFydeTbKwKmlgXMNcbzwmrAZyOZ03UxZQdBEUG3rKSGSfEbcfnOZaNJtmfwrXa8sYhhhsOxfnMx2i0dP5g7n50sCOl+FfrkuvPE2CV+NaXG0FVV218lPZ14np0SW5hpdpyBa9LCQd2JtRzJqanagHqRko/1IqSBGOsyGwLLbrSG4CSLSkCy40Um/pJj1RdtnYNa2kdjELom1XW4ipUVt3/mlcEbFClhwNgxTWWvE5S9N2Wk8B0AVK2q0LLdobPULTeMwxbC5EcKl/BQZkTbFh3qtmtzD2sT95vXjGpIvyj6RolxqeEI4dXGJdOVExtG9LyhuXaZJWMfVnB/c7KUwy7D1ovXmDv7TkoutvbDClol/iv5D1BLAwQUAAIACAA2W+tIKpYPZ/4CAACXCwAAJgAAAHVuaXZlcnNhbC9odG1sX3B1Ymxpc2hpbmdfc2V0dGluZ3MueG1szZZvTxoxGMDf8ymaLr6UU+emI3cYIxiJToiwTV+Zci1cY6+9tT3wfLVPsw+2T7KnV0CIjp1GloUQ6NM+v+df+7Th0X0q0IRpw5WM8G59ByMmY0W5HEf4y+B0+xAjY4mkRCjJIiwVRkfNWpjlQ8FN0mfWwlKDACNNI7MRTqzNGkEwnU7r3GTazSqRW+CbeqzSINPMMGmZDjJBCvixRcYMnhEqAOCbKjlTa9ZqCIWe9FnRXDDEKXguuQuKiDObChz4VUMS3421yiU9UUJppMfDCL87PHaf+RpPavGUSZcS0wShE9sGoZQ7J4jo8weGEsbHCXh7sI/RlFObRHhv31FgdfCUUrJ95MRRThSkQNoZPmWWUGKJH3p7lt1bMxd4ES0kSXk8gBnkwo9wa3B7dtNrX110Ls9vB93uxaDT806UOsEqJwxWDYXgkMp1zBZ2QmItiRPwG3RGRBgWBsui+bKRkivOuTEaKgGpL7UwGoGnoojwseZEYMQtETxezFqix8yecgExON3d+kha/Aj08cYJ0YYtG5rPGJfFuPlN5YKiQuVI8DuGrEIQUZ7Cv4Sh5XSjkVZpKRXEWGQEpwxNOJsyelRmaQb8k6EbMJHmoAmbLxPMegvfc/6AhmykNHAZmcBWBTk3nl9/ETgjxjxCydzHrf5Fp9W+7Vy22tdbLkBCJ0TGL4RDCVma2Y3wSYGksnM9SEdMcsPKolBOy7kqsdVfXwbD01z4Mr91MZbQGyzJZqy8pDB/9aCy2YRMyoPoDleJhiPIoSSeCRMxHHcuc1YVGBOJlBQFIjE0KuOO9YSr3IDEH2CPNq/30OsjLsvRGG4OsKgp05WQO7t77/c/fDw4/NSoB79+/NxeqzRr4T1BnDnfw0/WNvFFI3/aDcPA9c7n27DV+b/qwr2r9tcqmbpsXw8qFandr4TrVlnVPa+y6spfG72lK6OSC9Bmxv7YQKMRPOWW0bfcNK8o/Pr712+LNyr8BqNYu33/3yD8aPHcWnlfhcGzD8AayFcf083ab1BLAwQUAAIACAA2W+tItIcUDKABAAAuBgAAHwAAAHVuaXZlcnNhbC9odG1sX3NraW5fc2V0dGluZ3MuanONlE1vwjAMhu/8CpRdJ8Q+YbuhwSQkDpPGbdohFFMq0jhKAoMh/vvq8NWk6SC+NK+evo4dOdtGs1gsYc3X5tZ9u/2Hv3cakGb1Em59XdToOenMiGwK4ywHkUlgAbIiZMaFgZO+OyMxZyad62TzSb6mZMjwZFYSVcRCRzQT0VYR7SeirWOJf49go1TVvqJSnydLa1G2EpQWpG1J1Dl3DLt5d6tcYADjCvQFdMYT8Ew7btWRZ8enDkWZSzBXXG5GmGJrwpNFqnEpp3X55xsFurjxxR5ov3TeBp6dyIwdWsjDxIMuRT2pNBgDh7zPA4ooLPgERMm37dY/qGdcLSigV5nJ7JHu3VGUacVTqHSp26PwMVl4VbrZoahyFtZ2TzzcU3iE4BvQFav+I4UHolqqKy5QaUypIxW02vMTKpBPM5keUrcpohwdlmzruncu1B2/z7wRwmCE5pGJzOsejium3kYH1wRZR7GZFzExlhcjmor9HDyQx9PY8Bmh/VeTcWt5Ms+L16F4GanjYIpv0EM5QxJyrhegx4iiqOf70snD5I3dH1BLAwQUAAIACAA2W+tIPTwv0cEAAADlAQAAGgAAAHVuaXZlcnNhbC9pMThuX3ByZXNldHMueG1snZGxCsIwEIb3PkW43cRupSR1E9wcdJaaphppLyWXWh/flIp0kYBDIP/xfT8kJ3evvmNP48k6VJDzLTCD2jUWbwrOp/2mAEahxqbuHBoF6IDtqkzavMCjN2QCsViBpOAewlAKMU0TtzT42ECuG0MsJq5dL+LpHYrZFMOiwuKW9i/7M4MqyxiT19F24YBVvMe0IIy8VjA7F43cYutA/AIakwBMqsFQAmh9AngMCcCPK0CK75vnpEcK8aNikGK1nip7A1BLAwQUAAIACAA2W+tIlBOzImkAAABuAAAAHAAAAHVuaXZlcnNhbC9sb2NhbF9zZXR0aW5ncy54bWwNzDEOgzAMQNGdU1jeKe3WgcDGVpbSA1jERZEcG5GA4PZk+8PTb/szChy8pWDq8PV4IrDO5oMuDn/TUL8RUib1JKbsUA2h76pWbCb5cs4FJliFLt4mjiUyjxSLHHYRqOFTXv/AHpuuugF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NlvrSD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A3W+tIzZF56aEOAADyXgAAFwAAAHVuaXZlcnNhbC91bml2ZXJzYWwucG5n7dx5VNLbvgBwy6HJTnUalDJJTbunCdRKKZRs0DzZeE3rlIJD0mm4ZJSCMaTlTdPkqCl4NGny1r1mZB0PDihiKVEG1dXMVMggKRIRUQEZfpfee2sd1Hfe/2+tH2vxc/32z9+ePpu9v/ufnbl3d8jsmYtn2tjYzA7dsW2/jY1dmI2NbeJ0B0uKecvqEMufKfj9IVtsHghdvlhu7LBBu4JsbCpps4wx9pb7Gad3HMLb2Hz35Nt3Ch93L97GJvpy6LagcEK0sodLK2m/2ZIIdFy79ipXeGtL+I6f3ctu3tgRFHRxW5zg1o5jedW+S1F5N+q1y3YPvDiPHeWI+oU+LzSVl6pjOr6qEcwqFcnUOtbc09eVLCEna7VcwDSAoxq6RAAnZeQ5SnhhioMzZtyFQndIAJzXxK/LVbKdNFSjhgkYo8yy7dDXWZP+N8fZ+VQ8xYBgcMiGiNX7ZkEwE/K7IW48tlzalQWlGivN8JxwL9XtYJ9GG1tH+B+XVzGY3/KcpOc2ruVIm3oen0+YkAfm1LfnaKqpChN7pnn8u98uxthvz5+/qV2N8MA+nfB8M30Kz9KXcyfVDIPdDFeH9uanTWqUXf6DGbkChmFiPZb5YWJuuf8rY2L5cExMXqSnp7DIe2LDjjY2bdsePm9S2Y1Nd8ozfrgxUDyh7NTuC+mZV+65T+yhxgvpodEF1/yxLZNbN2v+wn3b4ycxzsp/4P6PC7W4iY07Y7vIa+WtK88mdeMiL+KB/R9LIBPToxxWh4VvW5g7qZtWh9VeYUxVNExs3bPZBxn3Mla6T3I6yJAdCM3EJ0xMPwt5CN8378C2iQU4P4R/WRk78x4IAUKAECAECAFCgBAgBAgBQoAQIAQIAUKAECAECAFCgBAgBAgBQoAQIAQIAUKAECAECAFCgBAgBAgBQoAQIAQIAUKAECAECAFCgBAgBAgBQoAQIAQIAUKAECAECAFCgBAgBAgBQoAQIAQIAUKAECAECAFCgBAgBAgBQoAQIAQIAUKAECDE/0+IRkrMkEkrkej5kImFWy4A9kP6k8EZvP/llL33FzCxMXExTyc92mSblrlnJnPBpMYsYzAOFR3ynlQD05+D/FmyT9m1ScnuttF5tmF2wanhNyd0y2LH6V5pmZimSVWlqdeHNZhGu+r2oEzDA59e0JNV9VpxzyYVB48HsvnrXSWEEql6QxsMFVJAH1dgtaRxVN+/JpAeMMZo0fSoRUzz8N3PCJVOT1P5coHXUNUiieq9SC9NFxT74QbEZG1P8azl2igxgSNNNKQ/wbmOH/asVFyDvi8BeAW4BcUi5UtR7AKlOlCk1Btz8ZCLmR4ooF3fL3Gdlr8nUC871JxHrJYmQhEl/GjRkdqzav8U6jzUxzbDoBXU5gSM0W2somHLxx0LDtaLQqDk30jCTWLsSGLp1y5+T+DoXvfvvERVwVf59WP2n95/Lbq904nmYUjHnWOJB5BWPfh5A9y8eezinEBdT0saBBEhZJ5wRIxV85ei+uiyjIuC19NSslTsJs2Cr0UelixuG5w0BX/FyS9aDb7WRt37QrbOZaQS+u/nzXEAga1Tt0SxhL2fu+zzX0byyFdGWnPLsvi5po/JC+q0+AdWnTMMcUZ3fVzEfIeWeleQ0FI+p4pGHP5ac194nBMF77TLv1v7ub2Z4ELmZrDCCJvmW70qc2h54UsRodnxQHfiUdk/S0+Y36KEhJ+FitU5lnfnhQm3bEw3DrSyUWY1zSmyy2Nv/R5z8UVf61+00sGSgWy4TVPVTgbeukl/oBrVkStYwriRJN5yRy+o5banPJI1YB7r4IqjFs+IoA+FZ6wlutxNEZTJTw/Pml/hepdtoNqNO2sS9yEL1lCtm3OOqUB0xgH+5aKLfLP6byYpeaQ9cs4VL+4heCdKLXYdJuPOP0tH2omg5sHLdVSjFMpNOcYkj3ZuZ16YQ3SRU8xy1xeERnmDyJMWR/Wjl/JGvStcL7MNL2nWo/V72w5zcQh0iDP8qyT5XHCHsRKnjoOaio+LrhdjzmBifL7TK7vYwCl7KRBYBdd/O+FTY7ja3ExGV494z6NBschCfIzsPU9Wp2qoW+L9xY3pUq4ZTOIirGeTzbEf3Kjpg7qtvSaUtMBBgxAZVFygnE2Tp0Ipul7gfPRZhTQb2FAKE9ISj1egAt8SuGrVMPGtIvsNzU9MRRaq8d0Uid6ZL4ozatUaf61mKQ4q9xM3BPDVEj5/KUBGsgK0JlhAlp4AHRoJs8u35cU7ZM6DDhwOz6YrTnLJ+k/0FXFNcW6uO0IeMiSjq66ruayFYS2iU5QltF436mORAsnpweVY//JOt1mG5kL6pVQ9WUjuaYHMbtE8xEta8E3tfIgIxje0ys8Y5Ps1BbN9g5ej6O0QT+gJQPPOoUTNIZCKgVOGEn3bquAW6CMarkue41GajdMgha6Kj0RdLvPfZWjRNvghu/x9z/vY82YM1GXjnTi01XOCSNBbd2d6PU77myiBtB+9eFeEvFdJwVuveKkeDtFciunGQR/gFTEwk7kqQznfAAn7XaQJ7mawfmTcjDOQdwfQSqjT66Nw2apNDVflkSFbGs3kCOxZAb9EFMQX4SgAnidroKG4Ih2RJs/xdVY+eYWUKJceGarWSrDvDl4XmZVpAndGa/uzxkT0XMa5k3W1zst2H+C1e0Z9f7QvT9bN3UNu3enKp/hs+LH3gvkXet/9/xpaueNPfCVkcxfKwz8zymlqjiIcDgFMGpFltlLELgzrU8QuCQlGQiRrTVnrLVULJbwz3zRlb6Pb5avjRPiSrGt/ZX2ojoBDNkTIPRgnpwrM8N29Rf4OZsPpU+hbj1amle+s/YQ5o6i8umf4MmlpfjuRUCdxsZ7cP2Sk7kxrNFuY8NJMgw7791/Ul592YXxKh0WsukoqsyYcMTIz9dRyRvk1Pem4Q/qJCi0MwYRQWuKWYOFc83Odqpwu64909/3+qqou6v5JaEdVmkDnneP8voGWLoiN8UllmTcw9PYnE34u3knj/5TUj0YlKebjKPtLx7RxqJz2FT8NpdQtqNBqiz2tF5cSn4cppWdkSnmDY5MxrUwzwzQKc4C4xXA2xhiQx0glaknIunfmx1G01lc+5gB0zuOx/XO1JpcIplMIxXx36huCUSMPoJTKF3kZmF8phIfkH4Q19O7pXlyS95s1T5Vl/anRZ/5JWzg9Z21YH82P5zctXz2DovDcKI/4S/me4zhtsZt1bVy8B8XnVVHDVahRUQj/19i1YaPUwy/Nnghf135po8ITIeV3U7zb9GdKTJLl+Uho9PV9Q5W/U4+hpC2ko82k0JeUmEdjui4Y0VuIBdiqfidkOY3OIVvGEI0uuwQTFM0VvkwfdVq3IlxLzi1t9+xJ/iI/Lg981c8tFMTZ31n4TBmZLQ7O11fttkyM5ZqhJC7ReuZohA/SucZP+9IEZPTp4bYOeJHIVkvdKcyFHamN+pcLWUwcIHYqNJgR0kBbF7sXWzcXMZJXYgg0G3dubSk6ufW1ec5bVtX/jKJLvHiDH+9+dOFjUxPr7o+dTx/X3rmdwYYBNQUYH1fDaGvwOghwnmIfz3uKi18FiIXT/6jHVkcOST8U9Dq+yhGhZctaUd2l5Vl4mKAz5FrNaoiKO/a+qFx+pRx/mAwcgENwkkBVDyxs1NL+xHhO9zHzUTfN0Z0aeT10yREPhuP88seIkST0k3hLjOGQcUq9yWmXw68Q+9+p7GHP1GVBSHiPk8eDkTc32uO6g/PxsPqNi39Zm6o06HYVWs0Du20lFIOynvrki6KmlZBHRVc7Z2WoAw1cQYLdBX06hk9LXOnaCvxOdvRY1gqUktY8O4HqKIECbcRsel+rs48YV9JRw1T5s9TIFA4ZtZoBxRp87hAb5lwN0ahpB1rhiQLWtDRBKsYHvduHqaNN3cBdPKTTkpa+JRkU67HlWT+Rp6okgTYlxSmmCF48ssU0ta877tD1y+xkc7DcEin90Xll/z1lFYSOlfRHiKnnotlD/syhRJJlRXNqzksstKxpxOe2G2vjq1XeV9/4oelJA18zssv45llTAw6M1MmQLL3gN1qYpnUtgtYuHU7i5o4bI+LGu0zKT067IpjT6EgcSSiRW0KhGv/C6V51LOyjNHihS9yW38iZwulTpFQR1+H4iHdLF85eXeXKrzkYG/PRr7IAgcNe+mPi8J5NGuRNO/A6/lxSSCnLHC3GGiv86Q0LsKW30wWpdBlyA+NwkPGIK1+RmFInCR836VxL9cOJkZ+/FiFH8bwTVE67nFdFNR4e00lImpdn7j/cCOPFzw9rSZO9d0JSstvLCC6USjREnRRsFQT4J2BIs7NOoER1BTSuT+IqmuY9TWqJCg4GqqKvtxPqMI9meElHdnU0VHuwbg7555iaku2qtYmF1ovX4AJR5QPTkaFnfPQh1JB3qcHgQhTWb7yrH/VnIJvHehc7nY3vTFTWvCU4SvkHo3L4vU7DBfOsu+FbaPaCDmOZp8k6CGvPD8flsDorfbzF8s/88zkqvwHCOQdBlxQzdORF9+vn66LlZ6/uuaP2zu/YS3TphFFmpKi+nrSOFH1PK1EMc4Xtk1w5RzRiiV0fB2zcuyNQa8nBJTdK+iFv62gDmetch08WWtEqIc5UuOkIen0iep3/WIkWEchELd6Zl9r0WvTSn5E9h1Qx8iT34g7JiqgklwB/VfJ5rq5mfvK4aH6VreiLvj9Xzv2CF48ygef8UaWTfb5s2mADhRc7cSuZKk/YDO80rkGIlEPIaO6HifuU00stOxjM0D309ncrFOcC910vxx8dl0fp2wsYd8Z0r0k7nIe+gx8vQymn/xLoPXHrZykW7ZgdMfQRDYzRbdWhvD87uNyyE8n/v54nA4aXz2U/c09nw9qknIkbwOpdtrdzs3Eoy4KglABmdt4dr0lbvs0Vqa+D+9iAQ74aarYEe90mnZRWNe32QE9CDx42kD6+3h9+dQieBdkVb1BSbd5hbP0kkeQMG8sndPvubQ+2YNL+A1BLAwQUAAIACAA3W+tIle6RfksAAABrAAAAGwAAAHVuaXZlcnNhbC91bml2ZXJzYWwucG5nLnhtbLOxr8jNUShLLSrOzM+zVTLUM1Cyt+PlsikoSi3LTC1XqACKAQUhQEmhEsg1QnDLM1NKMoBCBuZmCMGM1Mz0jBJbJQsDc7igPtBMAFBLAQIAABQAAgAIADZb60gVDq0oZAQAAAcRAAAdAAAAAAAAAAEAAAAAAAAAAAB1bml2ZXJzYWwvY29tbW9uX21lc3NhZ2VzLmxuZ1BLAQIAABQAAgAIADZb60gIfgsjKQMAAIYMAAAnAAAAAAAAAAEAAAAAAJ8EAAB1bml2ZXJzYWwvZmxhc2hfcHVibGlzaGluZ19zZXR0aW5ncy54bWxQSwECAAAUAAIACAA2W+tIvnzWSLkCAABRCgAAIQAAAAAAAAABAAAAAAANCAAAdW5pdmVyc2FsL2ZsYXNoX3NraW5fc2V0dGluZ3MueG1sUEsBAgAAFAACAAgANlvrSCqWD2f+AgAAlwsAACYAAAAAAAAAAQAAAAAABQsAAHVuaXZlcnNhbC9odG1sX3B1Ymxpc2hpbmdfc2V0dGluZ3MueG1sUEsBAgAAFAACAAgANlvrSLSHFAygAQAALgYAAB8AAAAAAAAAAQAAAAAARw4AAHVuaXZlcnNhbC9odG1sX3NraW5fc2V0dGluZ3MuanNQSwECAAAUAAIACAA2W+tIPTwv0cEAAADlAQAAGgAAAAAAAAABAAAAAAAkEAAAdW5pdmVyc2FsL2kxOG5fcHJlc2V0cy54bWxQSwECAAAUAAIACAA2W+tIlBOzImkAAABuAAAAHAAAAAAAAAABAAAAAAAdEQAAdW5pdmVyc2FsL2xvY2FsX3NldHRpbmdzLnhtbFBLAQIAABQAAgAIAESUV0cjtE77+wIAALAIAAAUAAAAAAAAAAEAAAAAAMARAAB1bml2ZXJzYWwvcGxheWVyLnhtbFBLAQIAABQAAgAIADZb60g129mtaAEAAPMCAAApAAAAAAAAAAEAAAAAAO0UAAB1bml2ZXJzYWwvc2tpbl9jdXN0b21pemF0aW9uX3NldHRpbmdzLnhtbFBLAQIAABQAAgAIADdb60jNkXnpoQ4AAPJeAAAXAAAAAAAAAAAAAAAAAJwWAAB1bml2ZXJzYWwvdW5pdmVyc2FsLnBuZ1BLAQIAABQAAgAIADdb60iV7pF+SwAAAGsAAAAbAAAAAAAAAAEAAAAAAHIlAAB1bml2ZXJzYWwvdW5pdmVyc2FsLnBuZy54bWxQSwUGAAAAAAsACwBJAwAA9iUAAAAA"/>
  <p:tag name="ISPRING_PRESENTATION_TITLE" val="导出1"/>
  <p:tag name="ISLIDE.GUIDESSETTING" val="{&quot;Id&quot;:&quot;GuidesStyle_None&quot;,&quot;Name&quot;:&quot;无&quot;,&quot;HeaderHeight&quot;:0.0,&quot;FooterHeight&quot;:0.0,&quot;SideMargin&quot;:0.0,&quot;TopMargin&quot;:0.0,&quot;BottomMargin&quot;:0.0,&quot;IntervalMargin&quot;:0.0}"/>
  <p:tag name="ISPRING_SCORM_PASSING_SCORE" val="100.000000"/>
  <p:tag name="ISPRING_FIRST_PUBLISH" val="1"/>
  <p:tag name="ISPRING_SCORM_ENDPOINT" val="&lt;endpoint&gt;&lt;enable&gt;0&lt;/enable&gt;&lt;lrs&gt;http://&lt;/lrs&gt;&lt;auth&gt;0&lt;/auth&gt;&lt;login&gt;&lt;/login&gt;&lt;password&gt;&lt;/password&gt;&lt;key&gt;&lt;/key&gt;&lt;name&gt;&lt;/name&gt;&lt;email&gt;&lt;/email&gt;&lt;/endpoint&gt;&#10;"/>
  <p:tag name="ISPRING_OUTPUT_FOLDER" val="D:\FangCloudV2\个人文件\待传\6S管理"/>
  <p:tag name="ISPRING_SCORM_RATE_QUIZZES" val="0"/>
  <p:tag name="KSO_WPP_MARK_KEY" val="6b300c6a-8691-45f3-aa60-1b18c9dbc6f2"/>
  <p:tag name="COMMONDATA" val="eyJoZGlkIjoiOTg3Y2M3Mzg4M2IxZTVlNzQ2OWU5ZTE0OWY0ZTBhNDYifQ=="/>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845,&quot;width&quot;:11865}"/>
</p:tagLst>
</file>

<file path=ppt/tags/tag3.xml><?xml version="1.0" encoding="utf-8"?>
<p:tagLst xmlns:a="http://schemas.openxmlformats.org/drawingml/2006/main" xmlns:r="http://schemas.openxmlformats.org/officeDocument/2006/relationships" xmlns:p="http://schemas.openxmlformats.org/presentationml/2006/main">
  <p:tag name="TIMING" val="|2.7|1.9"/>
</p:tagLst>
</file>

<file path=ppt/tags/tag4.xml><?xml version="1.0" encoding="utf-8"?>
<p:tagLst xmlns:a="http://schemas.openxmlformats.org/drawingml/2006/main" xmlns:r="http://schemas.openxmlformats.org/officeDocument/2006/relationships" xmlns:p="http://schemas.openxmlformats.org/presentationml/2006/main">
  <p:tag name="TIMING" val="|3.5"/>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8f13a9f9-9884-427d-bb3b-ee7efb550c6a}"/>
  <p:tag name="TABLE_ENDDRAG_ORIGIN_RECT" val="869*410"/>
  <p:tag name="TABLE_ENDDRAG_RECT" val="41*77*869*410"/>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b979e8ff-0edb-4811-a382-38247f08404b}"/>
</p:tagLst>
</file>

<file path=ppt/theme/theme1.xml><?xml version="1.0" encoding="utf-8"?>
<a:theme xmlns:a="http://schemas.openxmlformats.org/drawingml/2006/main" name="1_默认设计模板">
  <a:themeElements>
    <a:clrScheme name="A标准配色表">
      <a:dk1>
        <a:srgbClr val="005D7F"/>
      </a:dk1>
      <a:lt1>
        <a:srgbClr val="1DB5CD"/>
      </a:lt1>
      <a:dk2>
        <a:srgbClr val="FFB530"/>
      </a:dk2>
      <a:lt2>
        <a:srgbClr val="FD7B3F"/>
      </a:lt2>
      <a:accent1>
        <a:srgbClr val="3D3D3D"/>
      </a:accent1>
      <a:accent2>
        <a:srgbClr val="FFFFFF"/>
      </a:accent2>
      <a:accent3>
        <a:srgbClr val="969696"/>
      </a:accent3>
      <a:accent4>
        <a:srgbClr val="005D7F"/>
      </a:accent4>
      <a:accent5>
        <a:srgbClr val="1DB5CD"/>
      </a:accent5>
      <a:accent6>
        <a:srgbClr val="FFB530"/>
      </a:accent6>
      <a:hlink>
        <a:srgbClr val="FD7B3F"/>
      </a:hlink>
      <a:folHlink>
        <a:srgbClr val="484849"/>
      </a:folHlink>
    </a:clrScheme>
    <a:fontScheme name="默认设计模板">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txDef>
      <a:spPr>
        <a:noFill/>
      </a:spPr>
      <a:bodyPr wrap="square" rtlCol="0">
        <a:spAutoFit/>
      </a:bodyPr>
      <a:lstStyle>
        <a:defPPr algn="l">
          <a:defRPr/>
        </a:defPPr>
      </a:lstStyle>
    </a:txDef>
  </a:objectDefaults>
  <a:extraClrSchemeLst>
    <a:extraClrScheme>
      <a:clrScheme name="默认设计模板 1">
        <a:dk1>
          <a:srgbClr val="000000"/>
        </a:dk1>
        <a:lt1>
          <a:srgbClr val="FFFFFF"/>
        </a:lt1>
        <a:dk2>
          <a:srgbClr val="000000"/>
        </a:dk2>
        <a:lt2>
          <a:srgbClr val="808080"/>
        </a:lt2>
        <a:accent1>
          <a:srgbClr val="CFDEF3"/>
        </a:accent1>
        <a:accent2>
          <a:srgbClr val="333399"/>
        </a:accent2>
        <a:accent3>
          <a:srgbClr val="FFFFFF"/>
        </a:accent3>
        <a:accent4>
          <a:srgbClr val="000000"/>
        </a:accent4>
        <a:accent5>
          <a:srgbClr val="E4ECF8"/>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7CCFF"/>
        </a:accent1>
        <a:accent2>
          <a:srgbClr val="CCCCFF"/>
        </a:accent2>
        <a:accent3>
          <a:srgbClr val="FFFFFF"/>
        </a:accent3>
        <a:accent4>
          <a:srgbClr val="000000"/>
        </a:accent4>
        <a:accent5>
          <a:srgbClr val="C9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默认设计模板 13">
        <a:dk1>
          <a:srgbClr val="000000"/>
        </a:dk1>
        <a:lt1>
          <a:srgbClr val="FFFFD9"/>
        </a:lt1>
        <a:dk2>
          <a:srgbClr val="2B2E30"/>
        </a:dk2>
        <a:lt2>
          <a:srgbClr val="777777"/>
        </a:lt2>
        <a:accent1>
          <a:srgbClr val="7FBA00"/>
        </a:accent1>
        <a:accent2>
          <a:srgbClr val="FCDB00"/>
        </a:accent2>
        <a:accent3>
          <a:srgbClr val="FFFFE9"/>
        </a:accent3>
        <a:accent4>
          <a:srgbClr val="000000"/>
        </a:accent4>
        <a:accent5>
          <a:srgbClr val="C0D9AA"/>
        </a:accent5>
        <a:accent6>
          <a:srgbClr val="E4C600"/>
        </a:accent6>
        <a:hlink>
          <a:srgbClr val="21A3D0"/>
        </a:hlink>
        <a:folHlink>
          <a:srgbClr val="DA251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3572</Words>
  <Application>Microsoft Office PowerPoint</Application>
  <PresentationFormat>自定义</PresentationFormat>
  <Paragraphs>758</Paragraphs>
  <Slides>43</Slides>
  <Notes>43</Notes>
  <HiddenSlides>0</HiddenSlides>
  <MMClips>0</MMClips>
  <ScaleCrop>false</ScaleCrop>
  <HeadingPairs>
    <vt:vector size="6" baseType="variant">
      <vt:variant>
        <vt:lpstr>主题</vt:lpstr>
      </vt:variant>
      <vt:variant>
        <vt:i4>1</vt:i4>
      </vt:variant>
      <vt:variant>
        <vt:lpstr>嵌入 OLE 服务器</vt:lpstr>
      </vt:variant>
      <vt:variant>
        <vt:i4>2</vt:i4>
      </vt:variant>
      <vt:variant>
        <vt:lpstr>幻灯片标题</vt:lpstr>
      </vt:variant>
      <vt:variant>
        <vt:i4>43</vt:i4>
      </vt:variant>
    </vt:vector>
  </HeadingPairs>
  <TitlesOfParts>
    <vt:vector size="46" baseType="lpstr">
      <vt:lpstr>1_默认设计模板</vt:lpstr>
      <vt:lpstr>Microsoft Word 97 - 2003 文档</vt:lpstr>
      <vt:lpstr>Microsoft Excel 工作表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导出1</dc:title>
  <dc:creator>Allison</dc:creator>
  <cp:lastModifiedBy>CZY</cp:lastModifiedBy>
  <cp:revision>1430</cp:revision>
  <dcterms:created xsi:type="dcterms:W3CDTF">2013-01-25T01:44:00Z</dcterms:created>
  <dcterms:modified xsi:type="dcterms:W3CDTF">2024-09-03T00:47:16Z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2052-11.1.0.12598</vt:lpwstr>
  </property>
  <property fmtid="{D5CDD505-2E9C-101B-9397-08002B2CF9AE}" pid="3" name="ICV">
    <vt:lpwstr>55147B7F281D46779F829A0D14FE970D</vt:lpwstr>
  </property>
</Properties>
</file>